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57" r:id="rId4"/>
    <p:sldId id="260" r:id="rId5"/>
    <p:sldId id="279" r:id="rId6"/>
    <p:sldId id="263" r:id="rId7"/>
    <p:sldId id="283" r:id="rId8"/>
    <p:sldId id="262" r:id="rId9"/>
    <p:sldId id="277" r:id="rId10"/>
    <p:sldId id="282" r:id="rId11"/>
  </p:sldIdLst>
  <p:sldSz cx="24382413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5" autoAdjust="0"/>
    <p:restoredTop sz="67075"/>
  </p:normalViewPr>
  <p:slideViewPr>
    <p:cSldViewPr snapToGrid="0">
      <p:cViewPr varScale="1">
        <p:scale>
          <a:sx n="27" d="100"/>
          <a:sy n="27" d="100"/>
        </p:scale>
        <p:origin x="168" y="4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6B88FC-AFBF-4B67-BA08-A8D5FA9A0BC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AE12DB-4E55-431E-AC88-563BF924A0AE}">
      <dgm:prSet/>
      <dgm:spPr/>
      <dgm:t>
        <a:bodyPr/>
        <a:lstStyle/>
        <a:p>
          <a:r>
            <a:rPr lang="de-DE"/>
            <a:t>Viele Tools existieren</a:t>
          </a:r>
          <a:endParaRPr lang="en-US"/>
        </a:p>
      </dgm:t>
    </dgm:pt>
    <dgm:pt modelId="{811623D4-E03A-49B5-8C98-71D39832B387}" type="parTrans" cxnId="{8262E67A-4999-450A-A4C5-89FF27920A40}">
      <dgm:prSet/>
      <dgm:spPr/>
      <dgm:t>
        <a:bodyPr/>
        <a:lstStyle/>
        <a:p>
          <a:endParaRPr lang="en-US"/>
        </a:p>
      </dgm:t>
    </dgm:pt>
    <dgm:pt modelId="{1C588BD5-3BA5-416C-A38B-A44D69A0C034}" type="sibTrans" cxnId="{8262E67A-4999-450A-A4C5-89FF27920A40}">
      <dgm:prSet/>
      <dgm:spPr/>
      <dgm:t>
        <a:bodyPr/>
        <a:lstStyle/>
        <a:p>
          <a:endParaRPr lang="en-US"/>
        </a:p>
      </dgm:t>
    </dgm:pt>
    <dgm:pt modelId="{1FCB5DA4-7CF2-4A92-8EE9-34C71BA43B98}">
      <dgm:prSet/>
      <dgm:spPr/>
      <dgm:t>
        <a:bodyPr/>
        <a:lstStyle/>
        <a:p>
          <a:r>
            <a:rPr lang="de-DE"/>
            <a:t>Wenige kennen sie</a:t>
          </a:r>
          <a:endParaRPr lang="en-US"/>
        </a:p>
      </dgm:t>
    </dgm:pt>
    <dgm:pt modelId="{16A18EDE-5492-4C5F-A5B1-D1125A9DE3F1}" type="parTrans" cxnId="{14D6A362-77EC-4532-A145-2F3A51A33B8E}">
      <dgm:prSet/>
      <dgm:spPr/>
      <dgm:t>
        <a:bodyPr/>
        <a:lstStyle/>
        <a:p>
          <a:endParaRPr lang="en-US"/>
        </a:p>
      </dgm:t>
    </dgm:pt>
    <dgm:pt modelId="{2E053DDC-175A-4763-9F06-A9F1706DB99A}" type="sibTrans" cxnId="{14D6A362-77EC-4532-A145-2F3A51A33B8E}">
      <dgm:prSet/>
      <dgm:spPr/>
      <dgm:t>
        <a:bodyPr/>
        <a:lstStyle/>
        <a:p>
          <a:endParaRPr lang="en-US"/>
        </a:p>
      </dgm:t>
    </dgm:pt>
    <dgm:pt modelId="{61CAB35D-7DD2-4AD2-A1DB-2CD071F0DF4B}">
      <dgm:prSet/>
      <dgm:spPr/>
      <dgm:t>
        <a:bodyPr/>
        <a:lstStyle/>
        <a:p>
          <a:r>
            <a:rPr lang="de-DE" dirty="0"/>
            <a:t>Keine Plattform, die aufzeigt, was es für meine Bedürfnisse gibt</a:t>
          </a:r>
          <a:endParaRPr lang="en-US" dirty="0"/>
        </a:p>
      </dgm:t>
    </dgm:pt>
    <dgm:pt modelId="{555DBE01-40A3-417E-826B-06467F021831}" type="parTrans" cxnId="{91EBC2E5-C8FA-4713-80E0-EADAC746D1E1}">
      <dgm:prSet/>
      <dgm:spPr/>
      <dgm:t>
        <a:bodyPr/>
        <a:lstStyle/>
        <a:p>
          <a:endParaRPr lang="en-US"/>
        </a:p>
      </dgm:t>
    </dgm:pt>
    <dgm:pt modelId="{F8AB194D-010C-48C1-85BF-5FECC802333C}" type="sibTrans" cxnId="{91EBC2E5-C8FA-4713-80E0-EADAC746D1E1}">
      <dgm:prSet/>
      <dgm:spPr/>
      <dgm:t>
        <a:bodyPr/>
        <a:lstStyle/>
        <a:p>
          <a:endParaRPr lang="en-US"/>
        </a:p>
      </dgm:t>
    </dgm:pt>
    <dgm:pt modelId="{9F7484A8-EE54-4123-B4D9-0B99C36E6294}">
      <dgm:prSet/>
      <dgm:spPr/>
      <dgm:t>
        <a:bodyPr/>
        <a:lstStyle/>
        <a:p>
          <a:r>
            <a:rPr lang="de-DE" dirty="0"/>
            <a:t>Google ist schwierig, wenn keine Vorkenntnisse existieren</a:t>
          </a:r>
          <a:endParaRPr lang="en-US" dirty="0"/>
        </a:p>
      </dgm:t>
    </dgm:pt>
    <dgm:pt modelId="{05240DC0-C2A8-4669-8884-89F2660C3A53}" type="parTrans" cxnId="{A17FC029-7E2F-4FDA-AC48-4232086923B5}">
      <dgm:prSet/>
      <dgm:spPr/>
      <dgm:t>
        <a:bodyPr/>
        <a:lstStyle/>
        <a:p>
          <a:endParaRPr lang="en-US"/>
        </a:p>
      </dgm:t>
    </dgm:pt>
    <dgm:pt modelId="{18FE4FF6-2B81-4E86-94CD-06DAAC6CC211}" type="sibTrans" cxnId="{A17FC029-7E2F-4FDA-AC48-4232086923B5}">
      <dgm:prSet/>
      <dgm:spPr/>
      <dgm:t>
        <a:bodyPr/>
        <a:lstStyle/>
        <a:p>
          <a:endParaRPr lang="en-US"/>
        </a:p>
      </dgm:t>
    </dgm:pt>
    <dgm:pt modelId="{AB9C7021-61A0-6B48-A712-D14F78AC9818}" type="pres">
      <dgm:prSet presAssocID="{436B88FC-AFBF-4B67-BA08-A8D5FA9A0BCE}" presName="Name0" presStyleCnt="0">
        <dgm:presLayoutVars>
          <dgm:dir/>
          <dgm:resizeHandles val="exact"/>
        </dgm:presLayoutVars>
      </dgm:prSet>
      <dgm:spPr/>
    </dgm:pt>
    <dgm:pt modelId="{BABE6DA1-2ADE-CA40-9E3D-6CC01276351D}" type="pres">
      <dgm:prSet presAssocID="{32AE12DB-4E55-431E-AC88-563BF924A0AE}" presName="parTxOnly" presStyleLbl="node1" presStyleIdx="0" presStyleCnt="4">
        <dgm:presLayoutVars>
          <dgm:bulletEnabled val="1"/>
        </dgm:presLayoutVars>
      </dgm:prSet>
      <dgm:spPr/>
    </dgm:pt>
    <dgm:pt modelId="{6B4F1854-DFFF-8A43-A00D-FD8013DF5399}" type="pres">
      <dgm:prSet presAssocID="{1C588BD5-3BA5-416C-A38B-A44D69A0C034}" presName="parSpace" presStyleCnt="0"/>
      <dgm:spPr/>
    </dgm:pt>
    <dgm:pt modelId="{36B266D3-915C-6A4C-A71C-4555C57FAC4D}" type="pres">
      <dgm:prSet presAssocID="{1FCB5DA4-7CF2-4A92-8EE9-34C71BA43B98}" presName="parTxOnly" presStyleLbl="node1" presStyleIdx="1" presStyleCnt="4">
        <dgm:presLayoutVars>
          <dgm:bulletEnabled val="1"/>
        </dgm:presLayoutVars>
      </dgm:prSet>
      <dgm:spPr/>
    </dgm:pt>
    <dgm:pt modelId="{033A2D78-6CF1-FA40-9BA6-0DF2C4774D76}" type="pres">
      <dgm:prSet presAssocID="{2E053DDC-175A-4763-9F06-A9F1706DB99A}" presName="parSpace" presStyleCnt="0"/>
      <dgm:spPr/>
    </dgm:pt>
    <dgm:pt modelId="{3F1A75A6-10E6-4A47-9012-8D1C237467C2}" type="pres">
      <dgm:prSet presAssocID="{61CAB35D-7DD2-4AD2-A1DB-2CD071F0DF4B}" presName="parTxOnly" presStyleLbl="node1" presStyleIdx="2" presStyleCnt="4">
        <dgm:presLayoutVars>
          <dgm:bulletEnabled val="1"/>
        </dgm:presLayoutVars>
      </dgm:prSet>
      <dgm:spPr/>
    </dgm:pt>
    <dgm:pt modelId="{BFC7718B-16E7-0C4A-B435-2995B783FD91}" type="pres">
      <dgm:prSet presAssocID="{F8AB194D-010C-48C1-85BF-5FECC802333C}" presName="parSpace" presStyleCnt="0"/>
      <dgm:spPr/>
    </dgm:pt>
    <dgm:pt modelId="{C566F78B-6D28-0D4D-99CB-09ABC402EDF6}" type="pres">
      <dgm:prSet presAssocID="{9F7484A8-EE54-4123-B4D9-0B99C36E6294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B341E106-BC80-3145-9253-F78812E1395A}" type="presOf" srcId="{1FCB5DA4-7CF2-4A92-8EE9-34C71BA43B98}" destId="{36B266D3-915C-6A4C-A71C-4555C57FAC4D}" srcOrd="0" destOrd="0" presId="urn:microsoft.com/office/officeart/2005/8/layout/hChevron3"/>
    <dgm:cxn modelId="{A17FC029-7E2F-4FDA-AC48-4232086923B5}" srcId="{436B88FC-AFBF-4B67-BA08-A8D5FA9A0BCE}" destId="{9F7484A8-EE54-4123-B4D9-0B99C36E6294}" srcOrd="3" destOrd="0" parTransId="{05240DC0-C2A8-4669-8884-89F2660C3A53}" sibTransId="{18FE4FF6-2B81-4E86-94CD-06DAAC6CC211}"/>
    <dgm:cxn modelId="{14D6A362-77EC-4532-A145-2F3A51A33B8E}" srcId="{436B88FC-AFBF-4B67-BA08-A8D5FA9A0BCE}" destId="{1FCB5DA4-7CF2-4A92-8EE9-34C71BA43B98}" srcOrd="1" destOrd="0" parTransId="{16A18EDE-5492-4C5F-A5B1-D1125A9DE3F1}" sibTransId="{2E053DDC-175A-4763-9F06-A9F1706DB99A}"/>
    <dgm:cxn modelId="{1E676B74-0309-AE44-8C6F-87636695284C}" type="presOf" srcId="{61CAB35D-7DD2-4AD2-A1DB-2CD071F0DF4B}" destId="{3F1A75A6-10E6-4A47-9012-8D1C237467C2}" srcOrd="0" destOrd="0" presId="urn:microsoft.com/office/officeart/2005/8/layout/hChevron3"/>
    <dgm:cxn modelId="{8262E67A-4999-450A-A4C5-89FF27920A40}" srcId="{436B88FC-AFBF-4B67-BA08-A8D5FA9A0BCE}" destId="{32AE12DB-4E55-431E-AC88-563BF924A0AE}" srcOrd="0" destOrd="0" parTransId="{811623D4-E03A-49B5-8C98-71D39832B387}" sibTransId="{1C588BD5-3BA5-416C-A38B-A44D69A0C034}"/>
    <dgm:cxn modelId="{54FBB49B-C410-A149-B2ED-CD8AD3B70CC3}" type="presOf" srcId="{32AE12DB-4E55-431E-AC88-563BF924A0AE}" destId="{BABE6DA1-2ADE-CA40-9E3D-6CC01276351D}" srcOrd="0" destOrd="0" presId="urn:microsoft.com/office/officeart/2005/8/layout/hChevron3"/>
    <dgm:cxn modelId="{8A4F3AC1-C7D1-D341-B9E3-20CCBCDA6033}" type="presOf" srcId="{436B88FC-AFBF-4B67-BA08-A8D5FA9A0BCE}" destId="{AB9C7021-61A0-6B48-A712-D14F78AC9818}" srcOrd="0" destOrd="0" presId="urn:microsoft.com/office/officeart/2005/8/layout/hChevron3"/>
    <dgm:cxn modelId="{5731E8E1-6742-C743-AD7A-DD8AFC452998}" type="presOf" srcId="{9F7484A8-EE54-4123-B4D9-0B99C36E6294}" destId="{C566F78B-6D28-0D4D-99CB-09ABC402EDF6}" srcOrd="0" destOrd="0" presId="urn:microsoft.com/office/officeart/2005/8/layout/hChevron3"/>
    <dgm:cxn modelId="{91EBC2E5-C8FA-4713-80E0-EADAC746D1E1}" srcId="{436B88FC-AFBF-4B67-BA08-A8D5FA9A0BCE}" destId="{61CAB35D-7DD2-4AD2-A1DB-2CD071F0DF4B}" srcOrd="2" destOrd="0" parTransId="{555DBE01-40A3-417E-826B-06467F021831}" sibTransId="{F8AB194D-010C-48C1-85BF-5FECC802333C}"/>
    <dgm:cxn modelId="{8077EDC6-AA90-2041-9844-8A4AB03F6BFC}" type="presParOf" srcId="{AB9C7021-61A0-6B48-A712-D14F78AC9818}" destId="{BABE6DA1-2ADE-CA40-9E3D-6CC01276351D}" srcOrd="0" destOrd="0" presId="urn:microsoft.com/office/officeart/2005/8/layout/hChevron3"/>
    <dgm:cxn modelId="{099A8C8A-4F2C-5F40-89F2-BDDBF9F9D9D8}" type="presParOf" srcId="{AB9C7021-61A0-6B48-A712-D14F78AC9818}" destId="{6B4F1854-DFFF-8A43-A00D-FD8013DF5399}" srcOrd="1" destOrd="0" presId="urn:microsoft.com/office/officeart/2005/8/layout/hChevron3"/>
    <dgm:cxn modelId="{593F9FE4-AE7A-314A-8906-221BB914FC5F}" type="presParOf" srcId="{AB9C7021-61A0-6B48-A712-D14F78AC9818}" destId="{36B266D3-915C-6A4C-A71C-4555C57FAC4D}" srcOrd="2" destOrd="0" presId="urn:microsoft.com/office/officeart/2005/8/layout/hChevron3"/>
    <dgm:cxn modelId="{401CAA21-DDCD-5E4E-A9E4-02D108064C69}" type="presParOf" srcId="{AB9C7021-61A0-6B48-A712-D14F78AC9818}" destId="{033A2D78-6CF1-FA40-9BA6-0DF2C4774D76}" srcOrd="3" destOrd="0" presId="urn:microsoft.com/office/officeart/2005/8/layout/hChevron3"/>
    <dgm:cxn modelId="{44B3A528-C123-7B4D-B738-2FA3505D8A2C}" type="presParOf" srcId="{AB9C7021-61A0-6B48-A712-D14F78AC9818}" destId="{3F1A75A6-10E6-4A47-9012-8D1C237467C2}" srcOrd="4" destOrd="0" presId="urn:microsoft.com/office/officeart/2005/8/layout/hChevron3"/>
    <dgm:cxn modelId="{FBF010FC-59B5-2445-9DD5-A524F3C454F4}" type="presParOf" srcId="{AB9C7021-61A0-6B48-A712-D14F78AC9818}" destId="{BFC7718B-16E7-0C4A-B435-2995B783FD91}" srcOrd="5" destOrd="0" presId="urn:microsoft.com/office/officeart/2005/8/layout/hChevron3"/>
    <dgm:cxn modelId="{B367FF38-8244-6741-BA60-4558E8766ACC}" type="presParOf" srcId="{AB9C7021-61A0-6B48-A712-D14F78AC9818}" destId="{C566F78B-6D28-0D4D-99CB-09ABC402EDF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E6DA1-2ADE-CA40-9E3D-6CC01276351D}">
      <dsp:nvSpPr>
        <dsp:cNvPr id="0" name=""/>
        <dsp:cNvSpPr/>
      </dsp:nvSpPr>
      <dsp:spPr>
        <a:xfrm>
          <a:off x="6539" y="3577294"/>
          <a:ext cx="6560859" cy="26243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96012" rIns="48006" bIns="9601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/>
            <a:t>Viele Tools existieren</a:t>
          </a:r>
          <a:endParaRPr lang="en-US" sz="3600" kern="1200"/>
        </a:p>
      </dsp:txBody>
      <dsp:txXfrm>
        <a:off x="6539" y="3577294"/>
        <a:ext cx="5904773" cy="2624343"/>
      </dsp:txXfrm>
    </dsp:sp>
    <dsp:sp modelId="{36B266D3-915C-6A4C-A71C-4555C57FAC4D}">
      <dsp:nvSpPr>
        <dsp:cNvPr id="0" name=""/>
        <dsp:cNvSpPr/>
      </dsp:nvSpPr>
      <dsp:spPr>
        <a:xfrm>
          <a:off x="5255226" y="3577294"/>
          <a:ext cx="6560859" cy="26243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/>
            <a:t>Wenige kennen sie</a:t>
          </a:r>
          <a:endParaRPr lang="en-US" sz="3600" kern="1200"/>
        </a:p>
      </dsp:txBody>
      <dsp:txXfrm>
        <a:off x="6567398" y="3577294"/>
        <a:ext cx="3936516" cy="2624343"/>
      </dsp:txXfrm>
    </dsp:sp>
    <dsp:sp modelId="{3F1A75A6-10E6-4A47-9012-8D1C237467C2}">
      <dsp:nvSpPr>
        <dsp:cNvPr id="0" name=""/>
        <dsp:cNvSpPr/>
      </dsp:nvSpPr>
      <dsp:spPr>
        <a:xfrm>
          <a:off x="10503914" y="3577294"/>
          <a:ext cx="6560859" cy="26243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 dirty="0"/>
            <a:t>Keine Plattform, die aufzeigt, was es für meine Bedürfnisse gibt</a:t>
          </a:r>
          <a:endParaRPr lang="en-US" sz="3600" kern="1200" dirty="0"/>
        </a:p>
      </dsp:txBody>
      <dsp:txXfrm>
        <a:off x="11816086" y="3577294"/>
        <a:ext cx="3936516" cy="2624343"/>
      </dsp:txXfrm>
    </dsp:sp>
    <dsp:sp modelId="{C566F78B-6D28-0D4D-99CB-09ABC402EDF6}">
      <dsp:nvSpPr>
        <dsp:cNvPr id="0" name=""/>
        <dsp:cNvSpPr/>
      </dsp:nvSpPr>
      <dsp:spPr>
        <a:xfrm>
          <a:off x="15752601" y="3577294"/>
          <a:ext cx="6560859" cy="26243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 dirty="0"/>
            <a:t>Google ist schwierig, wenn keine Vorkenntnisse existieren</a:t>
          </a:r>
          <a:endParaRPr lang="en-US" sz="3600" kern="1200" dirty="0"/>
        </a:p>
      </dsp:txBody>
      <dsp:txXfrm>
        <a:off x="17064773" y="3577294"/>
        <a:ext cx="3936516" cy="2624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C5F2BE7-542C-4B20-BCDB-071DAFCDFE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5729E58-2616-4B88-B3AF-F8B7275677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C7AEA-C85D-4BA4-A587-E5626CE91605}" type="datetimeFigureOut">
              <a:rPr lang="de-CH" smtClean="0"/>
              <a:t>16.09.2021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5D909C-1A5C-4FB7-8B00-AEA3D7A68D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250DC40-5B9F-48FE-92DD-EB4817FE1C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FF973-A0E1-4231-A41C-4DD19AF2449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027958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1FFE4-E220-4E15-8032-5098E516901C}" type="datetimeFigureOut">
              <a:rPr lang="de-CH" smtClean="0"/>
              <a:t>16.09.2021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4DA3C-05A9-4509-81A1-64801AE9102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988987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3025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3388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9790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>
              <a:sym typeface="Wingdings" pitchFamily="2" charset="2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2778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993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0990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4883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4831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646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44B7321-28FA-4055-A3EE-F5C6DB00C3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"/>
            <a:ext cx="24382413" cy="122454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de-CH" dirty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50FBF6F-9F59-492F-8127-6BA081CDE5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40363" y="9713913"/>
            <a:ext cx="13501687" cy="6889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de-CH" dirty="0"/>
              <a:t>Vor- &amp; Nachname, Abteilung, Funktion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45AF97A-C4C9-4D3D-A3E2-BE5ABE4380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3315" y="6400799"/>
            <a:ext cx="17155780" cy="33131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600" cap="all" baseline="0">
                <a:solidFill>
                  <a:schemeClr val="accent1"/>
                </a:solidFill>
                <a:latin typeface="Helvetica" pitchFamily="2" charset="0"/>
              </a:defRPr>
            </a:lvl1pPr>
            <a:lvl2pPr marL="457200" indent="0">
              <a:buNone/>
              <a:defRPr sz="8000">
                <a:latin typeface="Helvetica Neue LT Std"/>
              </a:defRPr>
            </a:lvl2pPr>
            <a:lvl3pPr marL="914400" indent="0">
              <a:buNone/>
              <a:defRPr sz="8000">
                <a:latin typeface="Helvetica Neue LT Std"/>
              </a:defRPr>
            </a:lvl3pPr>
            <a:lvl4pPr marL="1371600" indent="0">
              <a:buNone/>
              <a:defRPr sz="8000">
                <a:latin typeface="Helvetica Neue LT Std"/>
              </a:defRPr>
            </a:lvl4pPr>
            <a:lvl5pPr marL="1828800" indent="0">
              <a:buNone/>
              <a:defRPr sz="8000">
                <a:latin typeface="Helvetica Neue LT Std"/>
              </a:defRPr>
            </a:lvl5pPr>
          </a:lstStyle>
          <a:p>
            <a:pPr lvl="0"/>
            <a:r>
              <a:rPr lang="de-CH" dirty="0"/>
              <a:t>TITEL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23EBAB2-CEDF-4FD2-BD7F-29B4C31166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1206" y="694670"/>
            <a:ext cx="3137337" cy="52321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e-DE" sz="3600" b="1" kern="1200" dirty="0" smtClean="0">
                <a:solidFill>
                  <a:schemeClr val="accent2"/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22.01.2020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E464F624-C599-41DC-9740-A9ED6EE32D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06" y="12351123"/>
            <a:ext cx="1953185" cy="1065679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6DC5AF89-3552-4ECE-966D-F3078B7A3EE5}"/>
              </a:ext>
            </a:extLst>
          </p:cNvPr>
          <p:cNvSpPr/>
          <p:nvPr userDrawn="1"/>
        </p:nvSpPr>
        <p:spPr>
          <a:xfrm>
            <a:off x="3149117" y="12468785"/>
            <a:ext cx="3270997" cy="92448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en-US" sz="2700" b="1" dirty="0">
                <a:latin typeface="Arial"/>
              </a:rPr>
              <a:t>DSJ FSPJ FSPG</a:t>
            </a:r>
          </a:p>
          <a:p>
            <a:pPr indent="0">
              <a:lnSpc>
                <a:spcPts val="1509"/>
              </a:lnSpc>
            </a:pPr>
            <a:r>
              <a:rPr lang="en-US" sz="1100" dirty="0" err="1">
                <a:solidFill>
                  <a:srgbClr val="383838"/>
                </a:solidFill>
                <a:latin typeface="Arial"/>
              </a:rPr>
              <a:t>Dachverband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Schweizer </a:t>
            </a:r>
            <a:r>
              <a:rPr lang="en-US" sz="1100" dirty="0" err="1">
                <a:solidFill>
                  <a:srgbClr val="383838"/>
                </a:solidFill>
                <a:latin typeface="Arial"/>
              </a:rPr>
              <a:t>Jugendparlamente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Federation Suisse des </a:t>
            </a:r>
            <a:r>
              <a:rPr lang="en-US" sz="1100" dirty="0" err="1">
                <a:solidFill>
                  <a:srgbClr val="383838"/>
                </a:solidFill>
                <a:latin typeface="Arial"/>
              </a:rPr>
              <a:t>Parlements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des </a:t>
            </a:r>
            <a:r>
              <a:rPr lang="en-US" sz="1100" dirty="0" err="1">
                <a:solidFill>
                  <a:srgbClr val="383838"/>
                </a:solidFill>
                <a:latin typeface="Arial"/>
              </a:rPr>
              <a:t>Jeunes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Arial"/>
              </a:rPr>
              <a:t>Federazione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Arial"/>
              </a:rPr>
              <a:t>Svizzera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Arial"/>
              </a:rPr>
              <a:t>dei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Arial"/>
              </a:rPr>
              <a:t>Parlamenti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Arial"/>
              </a:rPr>
              <a:t>dei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Giovani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F9D58F9F-B1C5-4791-A548-6B94640691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3315" y="3054433"/>
            <a:ext cx="17155780" cy="33131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600" cap="all" baseline="0">
                <a:solidFill>
                  <a:schemeClr val="accent1"/>
                </a:solidFill>
                <a:latin typeface="Helvetica" pitchFamily="2" charset="0"/>
              </a:defRPr>
            </a:lvl1pPr>
            <a:lvl2pPr marL="457200" indent="0">
              <a:buNone/>
              <a:defRPr sz="8000">
                <a:latin typeface="Helvetica Neue LT Std"/>
              </a:defRPr>
            </a:lvl2pPr>
            <a:lvl3pPr marL="914400" indent="0">
              <a:buNone/>
              <a:defRPr sz="8000">
                <a:latin typeface="Helvetica Neue LT Std"/>
              </a:defRPr>
            </a:lvl3pPr>
            <a:lvl4pPr marL="1371600" indent="0">
              <a:buNone/>
              <a:defRPr sz="8000">
                <a:latin typeface="Helvetica Neue LT Std"/>
              </a:defRPr>
            </a:lvl4pPr>
            <a:lvl5pPr marL="1828800" indent="0">
              <a:buNone/>
              <a:defRPr sz="8000">
                <a:latin typeface="Helvetica Neue LT Std"/>
              </a:defRPr>
            </a:lvl5pPr>
          </a:lstStyle>
          <a:p>
            <a:pPr lvl="0"/>
            <a:r>
              <a:rPr lang="de-CH" dirty="0"/>
              <a:t>TITEL (OHNE BILD)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0872A39-C2DA-ED47-8139-A68AFD8129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209" y="12468785"/>
            <a:ext cx="3270997" cy="95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5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2 Spalten Text +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1E867A6-BBCE-4B93-BCA0-D91237CE1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1206" y="2538248"/>
            <a:ext cx="22320000" cy="359585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>
              <a:defRPr lang="de-CH" sz="4800" dirty="0"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Clr>
                <a:srgbClr val="002060"/>
              </a:buClr>
              <a:buFont typeface="Vijaya" panose="02020604020202020204" pitchFamily="18" charset="0"/>
              <a:buNone/>
            </a:pPr>
            <a:r>
              <a:rPr lang="de-CH" dirty="0"/>
              <a:t>Durch seine Arbeit leistet der DSJ einen wichtigen Beitrag zur langfristigen Nachwuchsförderung für das politische System in der Schweiz, insbesondere für die politische Miliztätigkeit, sowie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5E968D21-E7AB-4799-8472-531B985B541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31205" y="6599845"/>
            <a:ext cx="5040000" cy="4984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z="4800" smtClean="0">
                <a:latin typeface="Helvetica" pitchFamily="2" charset="0"/>
              </a:defRPr>
            </a:lvl1pPr>
          </a:lstStyle>
          <a:p>
            <a:pPr marL="540000" lvl="0" indent="-540000">
              <a:buFont typeface="Verdana Pro SemiBold" panose="020B0704030504040204" pitchFamily="34" charset="0"/>
            </a:pPr>
            <a:r>
              <a:rPr lang="de-DE"/>
              <a:t>Mastertextformat bearbeiten</a:t>
            </a:r>
          </a:p>
        </p:txBody>
      </p:sp>
      <p:sp>
        <p:nvSpPr>
          <p:cNvPr id="18" name="Inhaltsplatzhalter 12">
            <a:extLst>
              <a:ext uri="{FF2B5EF4-FFF2-40B4-BE49-F238E27FC236}">
                <a16:creationId xmlns:a16="http://schemas.microsoft.com/office/drawing/2014/main" id="{87051C12-BBD3-44A0-BE94-C45CB9E6E8B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02455" y="6598800"/>
            <a:ext cx="5040000" cy="4984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z="4800" kern="1200" dirty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pPr marL="540000" lvl="0" indent="-540000">
              <a:buFont typeface="Verdana Pro SemiBold" panose="020B0704030504040204" pitchFamily="34" charset="0"/>
            </a:pPr>
            <a:r>
              <a:rPr lang="de-DE"/>
              <a:t>Mastertextformat bearbeiten</a:t>
            </a:r>
          </a:p>
        </p:txBody>
      </p:sp>
      <p:sp>
        <p:nvSpPr>
          <p:cNvPr id="19" name="Inhaltsplatzhalter 12">
            <a:extLst>
              <a:ext uri="{FF2B5EF4-FFF2-40B4-BE49-F238E27FC236}">
                <a16:creationId xmlns:a16="http://schemas.microsoft.com/office/drawing/2014/main" id="{6A850DC6-6843-48F2-8450-DFABDE0C7B3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556830" y="6599845"/>
            <a:ext cx="5040000" cy="4984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z="4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pPr marL="540000" lvl="0" indent="-540000">
              <a:buFont typeface="Verdana Pro SemiBold" panose="020B0704030504040204" pitchFamily="34" charset="0"/>
            </a:pPr>
            <a:r>
              <a:rPr lang="de-DE"/>
              <a:t>Mastertextformat bearbeiten</a:t>
            </a:r>
          </a:p>
        </p:txBody>
      </p:sp>
      <p:sp>
        <p:nvSpPr>
          <p:cNvPr id="20" name="Inhaltsplatzhalter 12">
            <a:extLst>
              <a:ext uri="{FF2B5EF4-FFF2-40B4-BE49-F238E27FC236}">
                <a16:creationId xmlns:a16="http://schemas.microsoft.com/office/drawing/2014/main" id="{04C8504E-ECCA-41AE-A7D3-50D45051AFF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8311206" y="6599845"/>
            <a:ext cx="5040000" cy="4984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z="4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pPr marL="540000" lvl="0" indent="-540000">
              <a:buFont typeface="Verdana Pro SemiBold" panose="020B0704030504040204" pitchFamily="34" charset="0"/>
            </a:pPr>
            <a:r>
              <a:rPr lang="de-DE"/>
              <a:t>Mastertextformat bearbeiten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7C2EB39C-139E-4AE1-B805-1747B217CA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1206" y="717242"/>
            <a:ext cx="22320000" cy="10733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Helvetica" pitchFamily="2" charset="0"/>
              </a:defRPr>
            </a:lvl1pPr>
            <a:lvl2pPr marL="457200" indent="0">
              <a:buNone/>
              <a:defRPr sz="4000">
                <a:latin typeface="Helvetica Neue LT Std"/>
              </a:defRPr>
            </a:lvl2pPr>
            <a:lvl3pPr marL="914400" indent="0">
              <a:buNone/>
              <a:defRPr sz="4000">
                <a:latin typeface="Helvetica Neue LT Std"/>
              </a:defRPr>
            </a:lvl3pPr>
            <a:lvl4pPr marL="1371600" indent="0">
              <a:buNone/>
              <a:defRPr sz="4000">
                <a:latin typeface="Helvetica Neue LT Std"/>
              </a:defRPr>
            </a:lvl4pPr>
            <a:lvl5pPr marL="1828800" indent="0">
              <a:buNone/>
              <a:defRPr sz="4000">
                <a:latin typeface="Helvetica Neue LT Std"/>
              </a:defRPr>
            </a:lvl5pPr>
          </a:lstStyle>
          <a:p>
            <a:pPr lvl="0"/>
            <a:r>
              <a:rPr lang="de-DE" dirty="0"/>
              <a:t>TITEL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74664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xt +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platzhalter 9">
            <a:extLst>
              <a:ext uri="{FF2B5EF4-FFF2-40B4-BE49-F238E27FC236}">
                <a16:creationId xmlns:a16="http://schemas.microsoft.com/office/drawing/2014/main" id="{1D633977-80D5-4DD8-91E7-223DB0D7AE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9600" y="11823012"/>
            <a:ext cx="5040000" cy="32226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lang="de-CH" sz="2400" dirty="0">
                <a:solidFill>
                  <a:schemeClr val="accent2"/>
                </a:solidFill>
                <a:latin typeface="Helvetica" pitchFamily="2" charset="0"/>
              </a:defRPr>
            </a:lvl1pPr>
          </a:lstStyle>
          <a:p>
            <a:pPr lvl="0"/>
            <a:r>
              <a:rPr lang="de-DE" dirty="0"/>
              <a:t>Bildbeschriftung</a:t>
            </a:r>
            <a:endParaRPr lang="de-CH" dirty="0"/>
          </a:p>
        </p:txBody>
      </p:sp>
      <p:sp>
        <p:nvSpPr>
          <p:cNvPr id="35" name="Textplatzhalter 9">
            <a:extLst>
              <a:ext uri="{FF2B5EF4-FFF2-40B4-BE49-F238E27FC236}">
                <a16:creationId xmlns:a16="http://schemas.microsoft.com/office/drawing/2014/main" id="{EF2B0EF6-AA91-4C2D-9EA5-D845E5D934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00400" y="11825200"/>
            <a:ext cx="5040000" cy="32226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lang="de-CH" sz="2400" dirty="0">
                <a:solidFill>
                  <a:schemeClr val="accent2"/>
                </a:solidFill>
                <a:latin typeface="Helvetica" pitchFamily="2" charset="0"/>
              </a:defRPr>
            </a:lvl1pPr>
          </a:lstStyle>
          <a:p>
            <a:pPr lvl="0"/>
            <a:r>
              <a:rPr lang="de-DE" dirty="0"/>
              <a:t>Bildbeschriftung</a:t>
            </a:r>
            <a:endParaRPr lang="de-CH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CB2B647-7CA2-4E02-A2AC-7679147F27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60400" y="7220607"/>
            <a:ext cx="10811249" cy="4924667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>
              <a:defRPr lang="de-CH" sz="4800" dirty="0"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Clr>
                <a:srgbClr val="002060"/>
              </a:buClr>
              <a:buFont typeface="Vijaya" panose="02020604020202020204" pitchFamily="18" charset="0"/>
              <a:buNone/>
            </a:pPr>
            <a:r>
              <a:rPr lang="de-DE" dirty="0"/>
              <a:t>Text</a:t>
            </a:r>
            <a:endParaRPr lang="de-CH" dirty="0"/>
          </a:p>
        </p:txBody>
      </p:sp>
      <p:sp>
        <p:nvSpPr>
          <p:cNvPr id="39" name="Inhaltsplatzhalter 13">
            <a:extLst>
              <a:ext uri="{FF2B5EF4-FFF2-40B4-BE49-F238E27FC236}">
                <a16:creationId xmlns:a16="http://schemas.microsoft.com/office/drawing/2014/main" id="{89809A59-4FD9-4C87-8343-27AEBFAA4968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1029600" y="7220607"/>
            <a:ext cx="5040000" cy="4431293"/>
          </a:xfrm>
          <a:prstGeom prst="rect">
            <a:avLst/>
          </a:prstGeom>
        </p:spPr>
        <p:txBody>
          <a:bodyPr/>
          <a:lstStyle>
            <a:lvl1pPr>
              <a:defRPr lang="de-DE" sz="4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pPr marL="540000" lvl="0" indent="-540000">
              <a:buClr>
                <a:schemeClr val="accent1"/>
              </a:buClr>
              <a:buFont typeface="Verdana Pro SemiBold" panose="020B0704030504040204" pitchFamily="34" charset="0"/>
              <a:buChar char="►"/>
            </a:pPr>
            <a:r>
              <a:rPr lang="de-DE"/>
              <a:t>Mastertextformat bearbeiten</a:t>
            </a:r>
          </a:p>
        </p:txBody>
      </p:sp>
      <p:sp>
        <p:nvSpPr>
          <p:cNvPr id="40" name="Inhaltsplatzhalter 13">
            <a:extLst>
              <a:ext uri="{FF2B5EF4-FFF2-40B4-BE49-F238E27FC236}">
                <a16:creationId xmlns:a16="http://schemas.microsoft.com/office/drawing/2014/main" id="{CDC4D773-8A41-4DA1-AC26-1183093A341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800400" y="7220607"/>
            <a:ext cx="5041233" cy="4431293"/>
          </a:xfrm>
          <a:prstGeom prst="rect">
            <a:avLst/>
          </a:prstGeom>
        </p:spPr>
        <p:txBody>
          <a:bodyPr/>
          <a:lstStyle>
            <a:lvl1pPr>
              <a:defRPr lang="de-DE" sz="4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pPr marL="540000" lvl="0" indent="-540000">
              <a:buClr>
                <a:schemeClr val="accent1"/>
              </a:buClr>
              <a:buFont typeface="Verdana Pro SemiBold" panose="020B0704030504040204" pitchFamily="34" charset="0"/>
              <a:buChar char="►"/>
            </a:pPr>
            <a:r>
              <a:rPr lang="de-DE"/>
              <a:t>Mastertextformat bearbeiten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9075E038-7938-46F1-BA5D-B5C649E0AC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29600" y="716400"/>
            <a:ext cx="22320000" cy="10733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Helvetica" pitchFamily="2" charset="0"/>
              </a:defRPr>
            </a:lvl1pPr>
            <a:lvl2pPr marL="457200" indent="0">
              <a:buNone/>
              <a:defRPr sz="4000">
                <a:latin typeface="Helvetica Neue LT Std"/>
              </a:defRPr>
            </a:lvl2pPr>
            <a:lvl3pPr marL="914400" indent="0">
              <a:buNone/>
              <a:defRPr sz="4000">
                <a:latin typeface="Helvetica Neue LT Std"/>
              </a:defRPr>
            </a:lvl3pPr>
            <a:lvl4pPr marL="1371600" indent="0">
              <a:buNone/>
              <a:defRPr sz="4000">
                <a:latin typeface="Helvetica Neue LT Std"/>
              </a:defRPr>
            </a:lvl4pPr>
            <a:lvl5pPr marL="1828800" indent="0">
              <a:buNone/>
              <a:defRPr sz="4000">
                <a:latin typeface="Helvetica Neue LT Std"/>
              </a:defRPr>
            </a:lvl5pPr>
          </a:lstStyle>
          <a:p>
            <a:pPr lvl="0"/>
            <a:r>
              <a:rPr lang="de-DE" dirty="0"/>
              <a:t>TITEL</a:t>
            </a:r>
            <a:endParaRPr lang="de-CH" dirty="0"/>
          </a:p>
        </p:txBody>
      </p:sp>
      <p:sp>
        <p:nvSpPr>
          <p:cNvPr id="30" name="Inhaltsplatzhalter 12">
            <a:extLst>
              <a:ext uri="{FF2B5EF4-FFF2-40B4-BE49-F238E27FC236}">
                <a16:creationId xmlns:a16="http://schemas.microsoft.com/office/drawing/2014/main" id="{18DB5370-24F4-4AF7-9BCD-9E86382AC8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29600" y="2064100"/>
            <a:ext cx="5040000" cy="443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z="4800" smtClean="0">
                <a:latin typeface="Helvetica" pitchFamily="2" charset="0"/>
              </a:defRPr>
            </a:lvl1pPr>
          </a:lstStyle>
          <a:p>
            <a:pPr marL="540000" lvl="0" indent="-540000">
              <a:buFont typeface="Verdana Pro SemiBold" panose="020B0704030504040204" pitchFamily="34" charset="0"/>
            </a:pPr>
            <a:r>
              <a:rPr lang="de-DE"/>
              <a:t>Mastertextformat bearbeiten</a:t>
            </a:r>
          </a:p>
        </p:txBody>
      </p:sp>
      <p:sp>
        <p:nvSpPr>
          <p:cNvPr id="44" name="Inhaltsplatzhalter 12">
            <a:extLst>
              <a:ext uri="{FF2B5EF4-FFF2-40B4-BE49-F238E27FC236}">
                <a16:creationId xmlns:a16="http://schemas.microsoft.com/office/drawing/2014/main" id="{F0E92040-F5E6-4AB8-92BF-3DEA81830B5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00400" y="2062800"/>
            <a:ext cx="5040000" cy="443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z="4800" kern="1200" dirty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pPr marL="540000" lvl="0" indent="-540000">
              <a:buFont typeface="Verdana Pro SemiBold" panose="020B0704030504040204" pitchFamily="34" charset="0"/>
            </a:pPr>
            <a:r>
              <a:rPr lang="de-DE"/>
              <a:t>Mastertextformat bearbeiten</a:t>
            </a:r>
          </a:p>
        </p:txBody>
      </p:sp>
      <p:sp>
        <p:nvSpPr>
          <p:cNvPr id="45" name="Inhaltsplatzhalter 12">
            <a:extLst>
              <a:ext uri="{FF2B5EF4-FFF2-40B4-BE49-F238E27FC236}">
                <a16:creationId xmlns:a16="http://schemas.microsoft.com/office/drawing/2014/main" id="{E9D0E2A4-D43F-44AE-8649-DBBADA2F83D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542014" y="2064100"/>
            <a:ext cx="5040000" cy="443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z="4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pPr marL="540000" lvl="0" indent="-540000">
              <a:buFont typeface="Verdana Pro SemiBold" panose="020B0704030504040204" pitchFamily="34" charset="0"/>
            </a:pPr>
            <a:r>
              <a:rPr lang="de-DE"/>
              <a:t>Mastertextformat bearbeiten</a:t>
            </a:r>
          </a:p>
        </p:txBody>
      </p:sp>
      <p:sp>
        <p:nvSpPr>
          <p:cNvPr id="46" name="Inhaltsplatzhalter 12">
            <a:extLst>
              <a:ext uri="{FF2B5EF4-FFF2-40B4-BE49-F238E27FC236}">
                <a16:creationId xmlns:a16="http://schemas.microsoft.com/office/drawing/2014/main" id="{E2D8EAFD-AA08-47F7-8030-8B8F8DB6CFD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8320400" y="2064100"/>
            <a:ext cx="5040000" cy="443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z="4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pPr marL="540000" lvl="0" indent="-540000">
              <a:buFont typeface="Verdana Pro SemiBold" panose="020B0704030504040204" pitchFamily="34" charset="0"/>
            </a:pPr>
            <a:r>
              <a:rPr lang="de-DE"/>
              <a:t>Mastertextformat bearbeiten</a:t>
            </a:r>
          </a:p>
        </p:txBody>
      </p:sp>
      <p:sp>
        <p:nvSpPr>
          <p:cNvPr id="50" name="Textplatzhalter 9">
            <a:extLst>
              <a:ext uri="{FF2B5EF4-FFF2-40B4-BE49-F238E27FC236}">
                <a16:creationId xmlns:a16="http://schemas.microsoft.com/office/drawing/2014/main" id="{5B71D745-176C-4A64-8275-EABB39E781F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29600" y="6674664"/>
            <a:ext cx="5040000" cy="32226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lang="de-CH" sz="2400" dirty="0">
                <a:solidFill>
                  <a:schemeClr val="accent2"/>
                </a:solidFill>
                <a:latin typeface="Helvetica" pitchFamily="2" charset="0"/>
              </a:defRPr>
            </a:lvl1pPr>
          </a:lstStyle>
          <a:p>
            <a:pPr lvl="0"/>
            <a:r>
              <a:rPr lang="de-DE" dirty="0"/>
              <a:t>Bildbeschriftung</a:t>
            </a:r>
            <a:endParaRPr lang="de-CH" dirty="0"/>
          </a:p>
        </p:txBody>
      </p:sp>
      <p:sp>
        <p:nvSpPr>
          <p:cNvPr id="51" name="Textplatzhalter 9">
            <a:extLst>
              <a:ext uri="{FF2B5EF4-FFF2-40B4-BE49-F238E27FC236}">
                <a16:creationId xmlns:a16="http://schemas.microsoft.com/office/drawing/2014/main" id="{3B66E442-A043-4DB4-BDB1-FA3D09049F9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00400" y="6696869"/>
            <a:ext cx="5040000" cy="32226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lang="de-CH" sz="2400" dirty="0">
                <a:solidFill>
                  <a:schemeClr val="accent2"/>
                </a:solidFill>
                <a:latin typeface="Helvetica" pitchFamily="2" charset="0"/>
              </a:defRPr>
            </a:lvl1pPr>
          </a:lstStyle>
          <a:p>
            <a:pPr lvl="0"/>
            <a:r>
              <a:rPr lang="de-DE" dirty="0"/>
              <a:t>Bildbeschriftung</a:t>
            </a:r>
            <a:endParaRPr lang="de-CH" dirty="0"/>
          </a:p>
        </p:txBody>
      </p:sp>
      <p:sp>
        <p:nvSpPr>
          <p:cNvPr id="52" name="Textplatzhalter 9">
            <a:extLst>
              <a:ext uri="{FF2B5EF4-FFF2-40B4-BE49-F238E27FC236}">
                <a16:creationId xmlns:a16="http://schemas.microsoft.com/office/drawing/2014/main" id="{249288D0-835C-43AE-AA72-0A82C49A019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560400" y="6674664"/>
            <a:ext cx="5040000" cy="32226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lang="de-CH" sz="2400" dirty="0">
                <a:solidFill>
                  <a:schemeClr val="accent2"/>
                </a:solidFill>
                <a:latin typeface="Helvetica" pitchFamily="2" charset="0"/>
              </a:defRPr>
            </a:lvl1pPr>
          </a:lstStyle>
          <a:p>
            <a:pPr lvl="0"/>
            <a:r>
              <a:rPr lang="de-DE" dirty="0"/>
              <a:t>Bildbeschriftung</a:t>
            </a:r>
            <a:endParaRPr lang="de-CH" dirty="0"/>
          </a:p>
        </p:txBody>
      </p:sp>
      <p:sp>
        <p:nvSpPr>
          <p:cNvPr id="53" name="Textplatzhalter 9">
            <a:extLst>
              <a:ext uri="{FF2B5EF4-FFF2-40B4-BE49-F238E27FC236}">
                <a16:creationId xmlns:a16="http://schemas.microsoft.com/office/drawing/2014/main" id="{EE731077-4902-42D3-AD96-AA71BEDF53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20400" y="6676852"/>
            <a:ext cx="5040000" cy="32226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lang="de-CH" sz="2400" dirty="0">
                <a:solidFill>
                  <a:schemeClr val="accent2"/>
                </a:solidFill>
                <a:latin typeface="Helvetica" pitchFamily="2" charset="0"/>
              </a:defRPr>
            </a:lvl1pPr>
          </a:lstStyle>
          <a:p>
            <a:pPr lvl="0"/>
            <a:r>
              <a:rPr lang="de-DE" dirty="0"/>
              <a:t>Bildbeschriftung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16911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397E4BAA-161F-4C9E-BC07-638A2256397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556856" y="8979246"/>
            <a:ext cx="4241800" cy="266454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cap="all" baseline="0">
                <a:solidFill>
                  <a:schemeClr val="accent1"/>
                </a:solidFill>
                <a:latin typeface="HelveticaNeueLT Std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accent2"/>
                </a:solidFill>
                <a:latin typeface="Helvetica Neue LT Std"/>
              </a:defRPr>
            </a:lvl2pPr>
            <a:lvl3pPr marL="914400" indent="0" algn="ctr">
              <a:buNone/>
              <a:defRPr>
                <a:solidFill>
                  <a:schemeClr val="accent2"/>
                </a:solidFill>
                <a:latin typeface="Helvetica Neue LT Std"/>
              </a:defRPr>
            </a:lvl3pPr>
            <a:lvl4pPr marL="1371600" indent="0" algn="ctr">
              <a:buNone/>
              <a:defRPr>
                <a:solidFill>
                  <a:schemeClr val="accent2"/>
                </a:solidFill>
                <a:latin typeface="Helvetica Neue LT Std"/>
              </a:defRPr>
            </a:lvl4pPr>
            <a:lvl5pPr marL="1828800" indent="0" algn="ctr">
              <a:buNone/>
              <a:defRPr>
                <a:solidFill>
                  <a:schemeClr val="accent2"/>
                </a:solidFill>
                <a:latin typeface="Helvetica Neue LT Std"/>
              </a:defRPr>
            </a:lvl5pPr>
          </a:lstStyle>
          <a:p>
            <a:pPr lvl="0"/>
            <a:r>
              <a:rPr lang="de-DE" dirty="0"/>
              <a:t>Kapitel</a:t>
            </a:r>
          </a:p>
          <a:p>
            <a:pPr lvl="0"/>
            <a:r>
              <a:rPr lang="de-DE" dirty="0" err="1"/>
              <a:t>Titre</a:t>
            </a:r>
            <a:r>
              <a:rPr lang="de-DE" dirty="0"/>
              <a:t> du </a:t>
            </a:r>
            <a:r>
              <a:rPr lang="de-DE" dirty="0" err="1"/>
              <a:t>chapitre</a:t>
            </a:r>
            <a:endParaRPr lang="de-CH" dirty="0"/>
          </a:p>
        </p:txBody>
      </p:sp>
      <p:sp>
        <p:nvSpPr>
          <p:cNvPr id="31" name="Textplatzhalter 5">
            <a:extLst>
              <a:ext uri="{FF2B5EF4-FFF2-40B4-BE49-F238E27FC236}">
                <a16:creationId xmlns:a16="http://schemas.microsoft.com/office/drawing/2014/main" id="{B16869DA-E22C-4CD1-A9E0-2FCE846A165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73750" y="7669458"/>
            <a:ext cx="608012" cy="10445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lang="de-CH" sz="8000" b="1" kern="1200" dirty="0">
                <a:solidFill>
                  <a:schemeClr val="accent1"/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</a:pPr>
            <a:r>
              <a:rPr lang="de-CH" dirty="0"/>
              <a:t>6</a:t>
            </a:r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B955DB95-BFBE-49D7-81D4-AA1D049EE4F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31206" y="8979246"/>
            <a:ext cx="4241800" cy="266454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cap="all" baseline="0">
                <a:solidFill>
                  <a:schemeClr val="accent1"/>
                </a:solidFill>
                <a:latin typeface="HelveticaNeueLT Std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accent2"/>
                </a:solidFill>
                <a:latin typeface="Helvetica Neue LT Std"/>
              </a:defRPr>
            </a:lvl2pPr>
            <a:lvl3pPr marL="914400" indent="0" algn="ctr">
              <a:buNone/>
              <a:defRPr>
                <a:solidFill>
                  <a:schemeClr val="accent2"/>
                </a:solidFill>
                <a:latin typeface="Helvetica Neue LT Std"/>
              </a:defRPr>
            </a:lvl3pPr>
            <a:lvl4pPr marL="1371600" indent="0" algn="ctr">
              <a:buNone/>
              <a:defRPr>
                <a:solidFill>
                  <a:schemeClr val="accent2"/>
                </a:solidFill>
                <a:latin typeface="Helvetica Neue LT Std"/>
              </a:defRPr>
            </a:lvl4pPr>
            <a:lvl5pPr marL="1828800" indent="0" algn="ctr">
              <a:buNone/>
              <a:defRPr>
                <a:solidFill>
                  <a:schemeClr val="accent2"/>
                </a:solidFill>
                <a:latin typeface="Helvetica Neue LT Std"/>
              </a:defRPr>
            </a:lvl5pPr>
          </a:lstStyle>
          <a:p>
            <a:pPr lvl="0"/>
            <a:r>
              <a:rPr lang="de-DE" dirty="0"/>
              <a:t>Kapitel</a:t>
            </a:r>
          </a:p>
          <a:p>
            <a:pPr lvl="0"/>
            <a:r>
              <a:rPr lang="de-DE" dirty="0" err="1"/>
              <a:t>Titre</a:t>
            </a:r>
            <a:r>
              <a:rPr lang="de-DE" dirty="0"/>
              <a:t> du </a:t>
            </a:r>
            <a:r>
              <a:rPr lang="de-DE" dirty="0" err="1"/>
              <a:t>chapitre</a:t>
            </a:r>
            <a:endParaRPr lang="de-CH" dirty="0"/>
          </a:p>
        </p:txBody>
      </p:sp>
      <p:sp>
        <p:nvSpPr>
          <p:cNvPr id="29" name="Textplatzhalter 5">
            <a:extLst>
              <a:ext uri="{FF2B5EF4-FFF2-40B4-BE49-F238E27FC236}">
                <a16:creationId xmlns:a16="http://schemas.microsoft.com/office/drawing/2014/main" id="{4660F155-BD3E-4D89-8C0C-7C159C1C300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761200" y="7669458"/>
            <a:ext cx="608012" cy="10445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lang="de-CH" sz="8000" b="1" kern="1200" dirty="0">
                <a:solidFill>
                  <a:schemeClr val="accent1"/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</a:pPr>
            <a:r>
              <a:rPr lang="de-CH" sz="8000" dirty="0"/>
              <a:t>5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FE0197-131C-4F80-982A-4313A5733CA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1206" y="694670"/>
            <a:ext cx="22320000" cy="1422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Helvetica" pitchFamily="2" charset="0"/>
              </a:defRPr>
            </a:lvl1pPr>
            <a:lvl2pPr marL="457200" indent="0">
              <a:buNone/>
              <a:defRPr sz="4000">
                <a:latin typeface="Helvetica Neue LT Std"/>
              </a:defRPr>
            </a:lvl2pPr>
            <a:lvl3pPr marL="914400" indent="0">
              <a:buNone/>
              <a:defRPr sz="4000">
                <a:latin typeface="Helvetica Neue LT Std"/>
              </a:defRPr>
            </a:lvl3pPr>
            <a:lvl4pPr marL="1371600" indent="0">
              <a:buNone/>
              <a:defRPr sz="4000">
                <a:latin typeface="Helvetica Neue LT Std"/>
              </a:defRPr>
            </a:lvl4pPr>
            <a:lvl5pPr marL="1828800" indent="0">
              <a:buNone/>
              <a:defRPr sz="4000">
                <a:latin typeface="Helvetica Neue LT Std"/>
              </a:defRPr>
            </a:lvl5pPr>
          </a:lstStyle>
          <a:p>
            <a:pPr lvl="0"/>
            <a:r>
              <a:rPr lang="de-DE" dirty="0"/>
              <a:t>INHALT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14DC7-93DB-4731-B524-AD9D10CC5B5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31206" y="4060723"/>
            <a:ext cx="4241800" cy="26645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4800" cap="all" baseline="0">
                <a:solidFill>
                  <a:schemeClr val="accent1"/>
                </a:solidFill>
                <a:latin typeface="Helvetica" pitchFamily="2" charset="0"/>
              </a:defRPr>
            </a:lvl1pPr>
            <a:lvl2pPr marL="457200" indent="0" algn="ctr">
              <a:buNone/>
              <a:defRPr>
                <a:solidFill>
                  <a:schemeClr val="accent2"/>
                </a:solidFill>
                <a:latin typeface="Helvetica Neue LT Std"/>
              </a:defRPr>
            </a:lvl2pPr>
            <a:lvl3pPr marL="914400" indent="0" algn="ctr">
              <a:buNone/>
              <a:defRPr>
                <a:solidFill>
                  <a:schemeClr val="accent2"/>
                </a:solidFill>
                <a:latin typeface="Helvetica Neue LT Std"/>
              </a:defRPr>
            </a:lvl3pPr>
            <a:lvl4pPr marL="1371600" indent="0" algn="ctr">
              <a:buNone/>
              <a:defRPr>
                <a:solidFill>
                  <a:schemeClr val="accent2"/>
                </a:solidFill>
                <a:latin typeface="Helvetica Neue LT Std"/>
              </a:defRPr>
            </a:lvl4pPr>
            <a:lvl5pPr marL="1828800" indent="0" algn="ctr">
              <a:buNone/>
              <a:defRPr>
                <a:solidFill>
                  <a:schemeClr val="accent2"/>
                </a:solidFill>
                <a:latin typeface="Helvetica Neue LT Std"/>
              </a:defRPr>
            </a:lvl5pPr>
          </a:lstStyle>
          <a:p>
            <a:pPr lvl="0"/>
            <a:r>
              <a:rPr lang="de-DE" dirty="0"/>
              <a:t>Kapitel</a:t>
            </a:r>
          </a:p>
          <a:p>
            <a:pPr lvl="0"/>
            <a:r>
              <a:rPr lang="de-DE" dirty="0" err="1"/>
              <a:t>Titre</a:t>
            </a:r>
            <a:r>
              <a:rPr lang="de-DE" dirty="0"/>
              <a:t> du </a:t>
            </a:r>
            <a:r>
              <a:rPr lang="de-DE" dirty="0" err="1"/>
              <a:t>chapitre</a:t>
            </a:r>
            <a:endParaRPr lang="de-CH" dirty="0"/>
          </a:p>
        </p:txBody>
      </p:sp>
      <p:sp>
        <p:nvSpPr>
          <p:cNvPr id="43" name="Textplatzhalter 3">
            <a:extLst>
              <a:ext uri="{FF2B5EF4-FFF2-40B4-BE49-F238E27FC236}">
                <a16:creationId xmlns:a16="http://schemas.microsoft.com/office/drawing/2014/main" id="{B81540D8-D70D-4044-8517-1CD200C92A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56856" y="4060723"/>
            <a:ext cx="4241800" cy="26645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cap="all" baseline="0">
                <a:solidFill>
                  <a:schemeClr val="accent1"/>
                </a:solidFill>
                <a:latin typeface="Helvetica" pitchFamily="2" charset="0"/>
              </a:defRPr>
            </a:lvl1pPr>
            <a:lvl2pPr marL="457200" indent="0" algn="ctr">
              <a:buNone/>
              <a:defRPr>
                <a:solidFill>
                  <a:schemeClr val="accent2"/>
                </a:solidFill>
                <a:latin typeface="Helvetica Neue LT Std"/>
              </a:defRPr>
            </a:lvl2pPr>
            <a:lvl3pPr marL="914400" indent="0" algn="ctr">
              <a:buNone/>
              <a:defRPr>
                <a:solidFill>
                  <a:schemeClr val="accent2"/>
                </a:solidFill>
                <a:latin typeface="Helvetica Neue LT Std"/>
              </a:defRPr>
            </a:lvl3pPr>
            <a:lvl4pPr marL="1371600" indent="0" algn="ctr">
              <a:buNone/>
              <a:defRPr>
                <a:solidFill>
                  <a:schemeClr val="accent2"/>
                </a:solidFill>
                <a:latin typeface="Helvetica Neue LT Std"/>
              </a:defRPr>
            </a:lvl4pPr>
            <a:lvl5pPr marL="1828800" indent="0" algn="ctr">
              <a:buNone/>
              <a:defRPr>
                <a:solidFill>
                  <a:schemeClr val="accent2"/>
                </a:solidFill>
                <a:latin typeface="Helvetica Neue LT Std"/>
              </a:defRPr>
            </a:lvl5pPr>
          </a:lstStyle>
          <a:p>
            <a:pPr lvl="0"/>
            <a:r>
              <a:rPr lang="de-DE" dirty="0"/>
              <a:t>Kapitel</a:t>
            </a:r>
          </a:p>
          <a:p>
            <a:pPr lvl="0"/>
            <a:r>
              <a:rPr lang="de-DE" dirty="0" err="1"/>
              <a:t>Titre</a:t>
            </a:r>
            <a:r>
              <a:rPr lang="de-DE" dirty="0"/>
              <a:t> du </a:t>
            </a:r>
            <a:r>
              <a:rPr lang="de-DE" dirty="0" err="1"/>
              <a:t>chapitre</a:t>
            </a:r>
            <a:endParaRPr lang="de-CH" dirty="0"/>
          </a:p>
        </p:txBody>
      </p:sp>
      <p:sp>
        <p:nvSpPr>
          <p:cNvPr id="44" name="Textplatzhalter 3">
            <a:extLst>
              <a:ext uri="{FF2B5EF4-FFF2-40B4-BE49-F238E27FC236}">
                <a16:creationId xmlns:a16="http://schemas.microsoft.com/office/drawing/2014/main" id="{00D1798A-8CAD-4A2E-88E7-67D468EC574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302812" y="4060722"/>
            <a:ext cx="4241800" cy="266454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cap="all" baseline="0">
                <a:solidFill>
                  <a:schemeClr val="accent1"/>
                </a:solidFill>
                <a:latin typeface="Helvetica" pitchFamily="2" charset="0"/>
              </a:defRPr>
            </a:lvl1pPr>
            <a:lvl2pPr marL="457200" indent="0" algn="ctr">
              <a:buNone/>
              <a:defRPr>
                <a:solidFill>
                  <a:schemeClr val="accent2"/>
                </a:solidFill>
                <a:latin typeface="Helvetica Neue LT Std"/>
              </a:defRPr>
            </a:lvl2pPr>
            <a:lvl3pPr marL="914400" indent="0" algn="ctr">
              <a:buNone/>
              <a:defRPr>
                <a:solidFill>
                  <a:schemeClr val="accent2"/>
                </a:solidFill>
                <a:latin typeface="Helvetica Neue LT Std"/>
              </a:defRPr>
            </a:lvl3pPr>
            <a:lvl4pPr marL="1371600" indent="0" algn="ctr">
              <a:buNone/>
              <a:defRPr>
                <a:solidFill>
                  <a:schemeClr val="accent2"/>
                </a:solidFill>
                <a:latin typeface="Helvetica Neue LT Std"/>
              </a:defRPr>
            </a:lvl4pPr>
            <a:lvl5pPr marL="1828800" indent="0" algn="ctr">
              <a:buNone/>
              <a:defRPr>
                <a:solidFill>
                  <a:schemeClr val="accent2"/>
                </a:solidFill>
                <a:latin typeface="Helvetica Neue LT Std"/>
              </a:defRPr>
            </a:lvl5pPr>
          </a:lstStyle>
          <a:p>
            <a:pPr lvl="0"/>
            <a:r>
              <a:rPr lang="de-DE" dirty="0"/>
              <a:t>Kapitel</a:t>
            </a:r>
          </a:p>
          <a:p>
            <a:pPr lvl="0"/>
            <a:r>
              <a:rPr lang="de-DE" dirty="0" err="1"/>
              <a:t>Titre</a:t>
            </a:r>
            <a:r>
              <a:rPr lang="de-DE" dirty="0"/>
              <a:t> du </a:t>
            </a:r>
            <a:r>
              <a:rPr lang="de-DE" dirty="0" err="1"/>
              <a:t>chapitre</a:t>
            </a:r>
            <a:endParaRPr lang="de-CH" dirty="0"/>
          </a:p>
        </p:txBody>
      </p:sp>
      <p:sp>
        <p:nvSpPr>
          <p:cNvPr id="45" name="Textplatzhalter 3">
            <a:extLst>
              <a:ext uri="{FF2B5EF4-FFF2-40B4-BE49-F238E27FC236}">
                <a16:creationId xmlns:a16="http://schemas.microsoft.com/office/drawing/2014/main" id="{7B3D3DCA-E47F-4CA2-A5C9-65DB05F43D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048768" y="4060722"/>
            <a:ext cx="4241800" cy="266454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cap="all" baseline="0">
                <a:solidFill>
                  <a:schemeClr val="accent1"/>
                </a:solidFill>
                <a:latin typeface="Helvetica" pitchFamily="2" charset="0"/>
              </a:defRPr>
            </a:lvl1pPr>
            <a:lvl2pPr marL="457200" indent="0" algn="ctr">
              <a:buNone/>
              <a:defRPr>
                <a:solidFill>
                  <a:schemeClr val="accent2"/>
                </a:solidFill>
                <a:latin typeface="Helvetica Neue LT Std"/>
              </a:defRPr>
            </a:lvl2pPr>
            <a:lvl3pPr marL="914400" indent="0" algn="ctr">
              <a:buNone/>
              <a:defRPr>
                <a:solidFill>
                  <a:schemeClr val="accent2"/>
                </a:solidFill>
                <a:latin typeface="Helvetica Neue LT Std"/>
              </a:defRPr>
            </a:lvl3pPr>
            <a:lvl4pPr marL="1371600" indent="0" algn="ctr">
              <a:buNone/>
              <a:defRPr>
                <a:solidFill>
                  <a:schemeClr val="accent2"/>
                </a:solidFill>
                <a:latin typeface="Helvetica Neue LT Std"/>
              </a:defRPr>
            </a:lvl4pPr>
            <a:lvl5pPr marL="1828800" indent="0" algn="ctr">
              <a:buNone/>
              <a:defRPr>
                <a:solidFill>
                  <a:schemeClr val="accent2"/>
                </a:solidFill>
                <a:latin typeface="Helvetica Neue LT Std"/>
              </a:defRPr>
            </a:lvl5pPr>
          </a:lstStyle>
          <a:p>
            <a:pPr lvl="0"/>
            <a:r>
              <a:rPr lang="de-DE" dirty="0"/>
              <a:t>Kapitel</a:t>
            </a:r>
          </a:p>
          <a:p>
            <a:pPr lvl="0"/>
            <a:r>
              <a:rPr lang="de-DE" dirty="0" err="1"/>
              <a:t>Titre</a:t>
            </a:r>
            <a:r>
              <a:rPr lang="de-DE" dirty="0"/>
              <a:t> du </a:t>
            </a:r>
            <a:r>
              <a:rPr lang="de-DE" dirty="0" err="1"/>
              <a:t>chapitre</a:t>
            </a:r>
            <a:endParaRPr lang="de-CH" dirty="0"/>
          </a:p>
        </p:txBody>
      </p:sp>
      <p:sp>
        <p:nvSpPr>
          <p:cNvPr id="49" name="Textplatzhalter 5">
            <a:extLst>
              <a:ext uri="{FF2B5EF4-FFF2-40B4-BE49-F238E27FC236}">
                <a16:creationId xmlns:a16="http://schemas.microsoft.com/office/drawing/2014/main" id="{86746850-C65A-4E2D-807C-BFFF35FA9A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73750" y="2761200"/>
            <a:ext cx="608012" cy="10445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lang="de-CH" sz="8000" b="1" kern="1200" dirty="0">
                <a:solidFill>
                  <a:schemeClr val="accent1"/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</a:pPr>
            <a:r>
              <a:rPr lang="de-CH" sz="8000" dirty="0"/>
              <a:t>2</a:t>
            </a:r>
            <a:endParaRPr lang="de-CH" dirty="0"/>
          </a:p>
        </p:txBody>
      </p:sp>
      <p:sp>
        <p:nvSpPr>
          <p:cNvPr id="50" name="Textplatzhalter 5">
            <a:extLst>
              <a:ext uri="{FF2B5EF4-FFF2-40B4-BE49-F238E27FC236}">
                <a16:creationId xmlns:a16="http://schemas.microsoft.com/office/drawing/2014/main" id="{E1186696-DCE3-43D1-A550-E9A256A520D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119706" y="2761200"/>
            <a:ext cx="608012" cy="10445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lang="de-CH" sz="8000" b="1" kern="1200" dirty="0">
                <a:solidFill>
                  <a:schemeClr val="accent1"/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</a:pPr>
            <a:r>
              <a:rPr lang="de-CH" sz="8000" dirty="0"/>
              <a:t>3</a:t>
            </a:r>
            <a:endParaRPr lang="de-CH" dirty="0"/>
          </a:p>
        </p:txBody>
      </p:sp>
      <p:sp>
        <p:nvSpPr>
          <p:cNvPr id="51" name="Textplatzhalter 5">
            <a:extLst>
              <a:ext uri="{FF2B5EF4-FFF2-40B4-BE49-F238E27FC236}">
                <a16:creationId xmlns:a16="http://schemas.microsoft.com/office/drawing/2014/main" id="{D32DF42D-C22E-4121-8FCE-9FCA133EAA6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0629498" y="2761200"/>
            <a:ext cx="608012" cy="10445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lang="de-CH" sz="8000" b="1" kern="1200" dirty="0">
                <a:solidFill>
                  <a:schemeClr val="accent1"/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</a:pPr>
            <a:r>
              <a:rPr lang="de-CH" sz="8000" dirty="0"/>
              <a:t>4</a:t>
            </a:r>
            <a:endParaRPr lang="de-CH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F5C5D37-9ABF-48E5-A0E7-E9F67E8D8B27}"/>
              </a:ext>
            </a:extLst>
          </p:cNvPr>
          <p:cNvSpPr txBox="1"/>
          <p:nvPr userDrawn="1"/>
        </p:nvSpPr>
        <p:spPr>
          <a:xfrm>
            <a:off x="22516954" y="735568"/>
            <a:ext cx="1155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9893626-67B2-4807-BB81-1BB69F775B9A}" type="slidenum">
              <a:rPr lang="de-CH" sz="2800" b="1" smtClean="0">
                <a:solidFill>
                  <a:schemeClr val="accent2"/>
                </a:solidFill>
                <a:latin typeface="Helvetica" pitchFamily="2" charset="0"/>
              </a:rPr>
              <a:t>‹Nr.›</a:t>
            </a:fld>
            <a:endParaRPr lang="de-CH" sz="2800" b="1" dirty="0">
              <a:solidFill>
                <a:schemeClr val="accent2"/>
              </a:solidFill>
              <a:latin typeface="Helvetica" pitchFamily="2" charset="0"/>
            </a:endParaRP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0CC2A41C-BD78-4EE7-B623-9EBAE6AD5A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06" y="12351123"/>
            <a:ext cx="1953185" cy="1065679"/>
          </a:xfrm>
          <a:prstGeom prst="rect">
            <a:avLst/>
          </a:prstGeom>
        </p:spPr>
      </p:pic>
      <p:sp>
        <p:nvSpPr>
          <p:cNvPr id="22" name="Rectangle 5">
            <a:extLst>
              <a:ext uri="{FF2B5EF4-FFF2-40B4-BE49-F238E27FC236}">
                <a16:creationId xmlns:a16="http://schemas.microsoft.com/office/drawing/2014/main" id="{29FAB2AB-B55F-4553-8885-BA8492C293F7}"/>
              </a:ext>
            </a:extLst>
          </p:cNvPr>
          <p:cNvSpPr/>
          <p:nvPr userDrawn="1"/>
        </p:nvSpPr>
        <p:spPr>
          <a:xfrm>
            <a:off x="3149117" y="12468785"/>
            <a:ext cx="3270997" cy="92448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en-US" sz="2700" b="1" dirty="0">
                <a:latin typeface="Arial"/>
              </a:rPr>
              <a:t>DSJ FSPJ FSPG</a:t>
            </a:r>
          </a:p>
          <a:p>
            <a:pPr indent="0">
              <a:lnSpc>
                <a:spcPts val="1509"/>
              </a:lnSpc>
            </a:pPr>
            <a:r>
              <a:rPr lang="en-US" sz="1100" dirty="0" err="1">
                <a:solidFill>
                  <a:srgbClr val="383838"/>
                </a:solidFill>
                <a:latin typeface="Arial"/>
              </a:rPr>
              <a:t>Dachverband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Schweizer </a:t>
            </a:r>
            <a:r>
              <a:rPr lang="en-US" sz="1100" dirty="0" err="1">
                <a:solidFill>
                  <a:srgbClr val="383838"/>
                </a:solidFill>
                <a:latin typeface="Arial"/>
              </a:rPr>
              <a:t>Jugendparlamente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Federation Suisse des </a:t>
            </a:r>
            <a:r>
              <a:rPr lang="en-US" sz="1100" dirty="0" err="1">
                <a:solidFill>
                  <a:srgbClr val="383838"/>
                </a:solidFill>
                <a:latin typeface="Arial"/>
              </a:rPr>
              <a:t>Parlements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des </a:t>
            </a:r>
            <a:r>
              <a:rPr lang="en-US" sz="1100" dirty="0" err="1">
                <a:solidFill>
                  <a:srgbClr val="383838"/>
                </a:solidFill>
                <a:latin typeface="Arial"/>
              </a:rPr>
              <a:t>Jeunes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Arial"/>
              </a:rPr>
              <a:t>Federazione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Arial"/>
              </a:rPr>
              <a:t>Svizzera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Arial"/>
              </a:rPr>
              <a:t>dei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Arial"/>
              </a:rPr>
              <a:t>Parlamenti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Arial"/>
              </a:rPr>
              <a:t>dei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Giovani</a:t>
            </a:r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E23E86B6-9F10-4E10-BB9F-D2F518BF327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761200" y="2759377"/>
            <a:ext cx="608012" cy="10445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lang="de-CH" sz="8000" b="1" kern="1200" dirty="0">
                <a:solidFill>
                  <a:schemeClr val="accent1"/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</a:pPr>
            <a:r>
              <a:rPr lang="de-CH" sz="8000" dirty="0"/>
              <a:t>1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E06A95-F8E6-4DEC-9400-429D340A2BA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740150" y="3059113"/>
            <a:ext cx="2078038" cy="736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 sz="1200" dirty="0"/>
              <a:t>Kapitelnummern sind Platzhalter, benötigte Nummern bitte eingeben (Dieses Textfeld einfach löschen)</a:t>
            </a:r>
            <a:endParaRPr lang="de-DE" dirty="0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449A5F9-860B-3540-80DE-358417EB1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209" y="12468785"/>
            <a:ext cx="3270997" cy="95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1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/ 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1A6BD56-53FD-4CC8-BBAA-2C203D1F1F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50793" y="4951412"/>
            <a:ext cx="11680825" cy="38131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de-CH" sz="6000" dirty="0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de-DE" dirty="0"/>
              <a:t>ZWISCHENTITEL</a:t>
            </a:r>
            <a:endParaRPr lang="de-CH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CEF2EFE-010B-416C-8A12-CBFFBFB1357F}"/>
              </a:ext>
            </a:extLst>
          </p:cNvPr>
          <p:cNvSpPr txBox="1"/>
          <p:nvPr userDrawn="1"/>
        </p:nvSpPr>
        <p:spPr>
          <a:xfrm>
            <a:off x="22516954" y="735568"/>
            <a:ext cx="1155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9893626-67B2-4807-BB81-1BB69F775B9A}" type="slidenum">
              <a:rPr lang="de-CH" sz="2800" b="1" smtClean="0">
                <a:solidFill>
                  <a:schemeClr val="accent2"/>
                </a:solidFill>
                <a:latin typeface="HelveticaNeueLT Std" panose="020B0604020202020204" pitchFamily="34" charset="0"/>
              </a:rPr>
              <a:t>‹Nr.›</a:t>
            </a:fld>
            <a:endParaRPr lang="de-CH" sz="2800" b="1" dirty="0">
              <a:solidFill>
                <a:schemeClr val="accent2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D98BA2A1-A375-4BCA-B6E3-6A15C849FC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06" y="12351123"/>
            <a:ext cx="1953185" cy="1065679"/>
          </a:xfrm>
          <a:prstGeom prst="rect">
            <a:avLst/>
          </a:prstGeom>
        </p:spPr>
      </p:pic>
      <p:sp>
        <p:nvSpPr>
          <p:cNvPr id="16" name="Rectangle 5">
            <a:extLst>
              <a:ext uri="{FF2B5EF4-FFF2-40B4-BE49-F238E27FC236}">
                <a16:creationId xmlns:a16="http://schemas.microsoft.com/office/drawing/2014/main" id="{8C63F301-BF1A-4FAD-8247-4DFEB389749D}"/>
              </a:ext>
            </a:extLst>
          </p:cNvPr>
          <p:cNvSpPr/>
          <p:nvPr userDrawn="1"/>
        </p:nvSpPr>
        <p:spPr>
          <a:xfrm>
            <a:off x="3149117" y="12468785"/>
            <a:ext cx="3270997" cy="92448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en-US" sz="2700" b="1" dirty="0">
                <a:latin typeface="Arial"/>
              </a:rPr>
              <a:t>DSJ FSPJ FSPG</a:t>
            </a:r>
          </a:p>
          <a:p>
            <a:pPr indent="0">
              <a:lnSpc>
                <a:spcPts val="1509"/>
              </a:lnSpc>
            </a:pPr>
            <a:r>
              <a:rPr lang="en-US" sz="1100" dirty="0" err="1">
                <a:solidFill>
                  <a:srgbClr val="383838"/>
                </a:solidFill>
                <a:latin typeface="Arial"/>
              </a:rPr>
              <a:t>Dachverband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Schweizer </a:t>
            </a:r>
            <a:r>
              <a:rPr lang="en-US" sz="1100" dirty="0" err="1">
                <a:solidFill>
                  <a:srgbClr val="383838"/>
                </a:solidFill>
                <a:latin typeface="Arial"/>
              </a:rPr>
              <a:t>Jugendparlamente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Federation Suisse des </a:t>
            </a:r>
            <a:r>
              <a:rPr lang="en-US" sz="1100" dirty="0" err="1">
                <a:solidFill>
                  <a:srgbClr val="383838"/>
                </a:solidFill>
                <a:latin typeface="Arial"/>
              </a:rPr>
              <a:t>Parlements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des </a:t>
            </a:r>
            <a:r>
              <a:rPr lang="en-US" sz="1100" dirty="0" err="1">
                <a:solidFill>
                  <a:srgbClr val="383838"/>
                </a:solidFill>
                <a:latin typeface="Arial"/>
              </a:rPr>
              <a:t>Jeunes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Arial"/>
              </a:rPr>
              <a:t>Federazione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Arial"/>
              </a:rPr>
              <a:t>Svizzera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Arial"/>
              </a:rPr>
              <a:t>dei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Arial"/>
              </a:rPr>
              <a:t>Parlamenti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Arial"/>
              </a:rPr>
              <a:t>dei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Giovani</a:t>
            </a:r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DC6DCF41-F84B-4212-9222-E459BD5EC9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40362" y="8764587"/>
            <a:ext cx="13501687" cy="6889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de-CH" dirty="0"/>
              <a:t>Untertitel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20566BB-A26B-3E4F-AA4E-B387A97A88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209" y="12468785"/>
            <a:ext cx="3270997" cy="95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2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Titel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D04E2BA4-9510-4688-8388-72D11DBEC9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31206" y="2175641"/>
            <a:ext cx="22320000" cy="9778933"/>
          </a:xfrm>
          <a:prstGeom prst="rect">
            <a:avLst/>
          </a:prstGeom>
        </p:spPr>
        <p:txBody>
          <a:bodyPr>
            <a:normAutofit/>
          </a:bodyPr>
          <a:lstStyle>
            <a:lvl1pPr marL="1079500" indent="-1079500">
              <a:buClr>
                <a:schemeClr val="accent1"/>
              </a:buClr>
              <a:buFont typeface="Verdana Pro SemiBold" panose="020B0704030504040204" pitchFamily="34" charset="0"/>
              <a:buChar char="►"/>
              <a:defRPr sz="48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BA26479A-E5B8-42C5-A637-72D0B9C9F2C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1206" y="717242"/>
            <a:ext cx="22320000" cy="10733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Helvetica" pitchFamily="2" charset="0"/>
              </a:defRPr>
            </a:lvl1pPr>
            <a:lvl2pPr marL="457200" indent="0">
              <a:buNone/>
              <a:defRPr sz="4000">
                <a:latin typeface="Helvetica Neue LT Std"/>
              </a:defRPr>
            </a:lvl2pPr>
            <a:lvl3pPr marL="914400" indent="0">
              <a:buNone/>
              <a:defRPr sz="4000">
                <a:latin typeface="Helvetica Neue LT Std"/>
              </a:defRPr>
            </a:lvl3pPr>
            <a:lvl4pPr marL="1371600" indent="0">
              <a:buNone/>
              <a:defRPr sz="4000">
                <a:latin typeface="Helvetica Neue LT Std"/>
              </a:defRPr>
            </a:lvl4pPr>
            <a:lvl5pPr marL="1828800" indent="0">
              <a:buNone/>
              <a:defRPr sz="4000">
                <a:latin typeface="Helvetica Neue LT Std"/>
              </a:defRPr>
            </a:lvl5pPr>
          </a:lstStyle>
          <a:p>
            <a:pPr lvl="0"/>
            <a:r>
              <a:rPr lang="de-DE" dirty="0"/>
              <a:t>TITEL</a:t>
            </a:r>
            <a:endParaRPr lang="de-CH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FA93349-1127-4905-AB89-91BB3496CE3D}"/>
              </a:ext>
            </a:extLst>
          </p:cNvPr>
          <p:cNvSpPr txBox="1"/>
          <p:nvPr userDrawn="1"/>
        </p:nvSpPr>
        <p:spPr>
          <a:xfrm>
            <a:off x="22518000" y="735568"/>
            <a:ext cx="1155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9893626-67B2-4807-BB81-1BB69F775B9A}" type="slidenum">
              <a:rPr lang="de-CH" sz="2800" b="1" smtClean="0">
                <a:solidFill>
                  <a:schemeClr val="accent2"/>
                </a:solidFill>
                <a:latin typeface="Helvetica" pitchFamily="2" charset="0"/>
              </a:rPr>
              <a:t>‹Nr.›</a:t>
            </a:fld>
            <a:endParaRPr lang="de-CH" sz="2800" b="1" dirty="0">
              <a:solidFill>
                <a:schemeClr val="accent2"/>
              </a:solidFill>
              <a:latin typeface="Helvetica" pitchFamily="2" charset="0"/>
            </a:endParaRP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FA8E8CD4-97C3-4BA4-91EF-51DDECE068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06" y="12351123"/>
            <a:ext cx="1953185" cy="1065679"/>
          </a:xfrm>
          <a:prstGeom prst="rect">
            <a:avLst/>
          </a:prstGeom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id="{AA72F8E6-D71A-487B-A33B-B55D364CADDE}"/>
              </a:ext>
            </a:extLst>
          </p:cNvPr>
          <p:cNvSpPr/>
          <p:nvPr userDrawn="1"/>
        </p:nvSpPr>
        <p:spPr>
          <a:xfrm>
            <a:off x="3149117" y="12468785"/>
            <a:ext cx="3270997" cy="92448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en-US" sz="2700" b="1" dirty="0">
                <a:latin typeface="Helvetica" pitchFamily="2" charset="0"/>
              </a:rPr>
              <a:t>DSJ FSPJ FSPG</a:t>
            </a:r>
          </a:p>
          <a:p>
            <a:pPr indent="0">
              <a:lnSpc>
                <a:spcPts val="1509"/>
              </a:lnSpc>
            </a:pP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Dachverband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Schweizer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Jugendparlamente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Federation Suisse des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Parlements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des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Jeunes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Federazione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Svizzera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dei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Parlamenti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dei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Giovani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1E545E8-E8E1-314D-820D-A517D0E3C2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209" y="12468785"/>
            <a:ext cx="3270997" cy="95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4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Titel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EB94D403-E944-4607-802A-7A5F9DDD3B0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031206" y="2554014"/>
            <a:ext cx="10434388" cy="9468124"/>
          </a:xfrm>
        </p:spPr>
        <p:txBody>
          <a:bodyPr>
            <a:normAutofit/>
          </a:bodyPr>
          <a:lstStyle>
            <a:lvl1pPr>
              <a:defRPr sz="4800">
                <a:latin typeface="Helvetica" pitchFamily="2" charset="0"/>
              </a:defRPr>
            </a:lvl1pPr>
            <a:lvl2pPr>
              <a:defRPr sz="4400">
                <a:latin typeface="Helvetica" pitchFamily="2" charset="0"/>
              </a:defRPr>
            </a:lvl2pPr>
            <a:lvl3pPr>
              <a:defRPr sz="4000">
                <a:latin typeface="Helvetica" pitchFamily="2" charset="0"/>
              </a:defRPr>
            </a:lvl3pPr>
            <a:lvl4pPr>
              <a:defRPr sz="3600">
                <a:latin typeface="Helvetica" pitchFamily="2" charset="0"/>
              </a:defRPr>
            </a:lvl4pPr>
            <a:lvl5pPr>
              <a:defRPr sz="3600">
                <a:latin typeface="Helvetica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id="{1564A0A6-0E2C-4168-8C0A-0747589DB07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2769200" y="2554014"/>
            <a:ext cx="10434388" cy="9468124"/>
          </a:xfrm>
        </p:spPr>
        <p:txBody>
          <a:bodyPr>
            <a:normAutofit/>
          </a:bodyPr>
          <a:lstStyle>
            <a:lvl1pPr>
              <a:defRPr sz="4800">
                <a:latin typeface="Helvetica" pitchFamily="2" charset="0"/>
              </a:defRPr>
            </a:lvl1pPr>
            <a:lvl2pPr>
              <a:defRPr sz="4400">
                <a:latin typeface="Helvetica" pitchFamily="2" charset="0"/>
              </a:defRPr>
            </a:lvl2pPr>
            <a:lvl3pPr>
              <a:defRPr sz="4000">
                <a:latin typeface="Helvetica" pitchFamily="2" charset="0"/>
              </a:defRPr>
            </a:lvl3pPr>
            <a:lvl4pPr>
              <a:defRPr sz="3600">
                <a:latin typeface="Helvetica" pitchFamily="2" charset="0"/>
              </a:defRPr>
            </a:lvl4pPr>
            <a:lvl5pPr>
              <a:defRPr sz="3600">
                <a:latin typeface="Helvetica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3A89679-AF51-4BC5-B8EC-80FAE7773B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206" y="805330"/>
            <a:ext cx="10434388" cy="888532"/>
          </a:xfrm>
        </p:spPr>
        <p:txBody>
          <a:bodyPr anchor="ctr">
            <a:noAutofit/>
          </a:bodyPr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Helvetica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Titel</a:t>
            </a:r>
            <a:endParaRPr lang="de-CH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EA764FA-C302-4298-B5C3-C7059868D428}"/>
              </a:ext>
            </a:extLst>
          </p:cNvPr>
          <p:cNvSpPr txBox="1"/>
          <p:nvPr userDrawn="1"/>
        </p:nvSpPr>
        <p:spPr>
          <a:xfrm>
            <a:off x="22516954" y="735568"/>
            <a:ext cx="1155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9893626-67B2-4807-BB81-1BB69F775B9A}" type="slidenum">
              <a:rPr lang="de-CH" sz="2800" b="1" smtClean="0">
                <a:solidFill>
                  <a:schemeClr val="accent2"/>
                </a:solidFill>
                <a:latin typeface="Helvetica" pitchFamily="2" charset="0"/>
              </a:rPr>
              <a:t>‹Nr.›</a:t>
            </a:fld>
            <a:endParaRPr lang="de-CH" sz="2800" b="1" dirty="0">
              <a:solidFill>
                <a:schemeClr val="accent2"/>
              </a:solidFill>
              <a:latin typeface="Helvetica" pitchFamily="2" charset="0"/>
            </a:endParaRP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A49DDC88-E4EB-43FB-B93C-0E21CBC04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06" y="12351123"/>
            <a:ext cx="1953185" cy="1065679"/>
          </a:xfrm>
          <a:prstGeom prst="rect">
            <a:avLst/>
          </a:prstGeom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id="{999320F4-46D2-45ED-BD63-7CDCD67A2C2D}"/>
              </a:ext>
            </a:extLst>
          </p:cNvPr>
          <p:cNvSpPr/>
          <p:nvPr userDrawn="1"/>
        </p:nvSpPr>
        <p:spPr>
          <a:xfrm>
            <a:off x="3149117" y="12468785"/>
            <a:ext cx="3270997" cy="92448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en-US" sz="2700" b="1" dirty="0">
                <a:latin typeface="Helvetica" pitchFamily="2" charset="0"/>
              </a:rPr>
              <a:t>DSJ FSPJ FSPG</a:t>
            </a:r>
          </a:p>
          <a:p>
            <a:pPr indent="0">
              <a:lnSpc>
                <a:spcPts val="1509"/>
              </a:lnSpc>
            </a:pP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Dachverband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Schweizer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Jugendparlamente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Federation Suisse des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Parlements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des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Jeunes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Federazione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Svizzera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dei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Parlamenti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dei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Giovani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DBB928F0-452C-461E-BE66-EE813C6164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67528" y="824565"/>
            <a:ext cx="10434388" cy="888532"/>
          </a:xfrm>
        </p:spPr>
        <p:txBody>
          <a:bodyPr anchor="ctr">
            <a:noAutofit/>
          </a:bodyPr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Helvetica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Titel</a:t>
            </a:r>
            <a:endParaRPr lang="de-CH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F027359-BE91-FF44-A9E7-AEF9CBE27E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209" y="12468785"/>
            <a:ext cx="3270997" cy="95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6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+ 3 Spalten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2A4B8BF-0F8E-44F4-9B73-77D580F3F10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27138" y="2538248"/>
            <a:ext cx="6577200" cy="892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079500" indent="-1079500">
              <a:defRPr lang="de-DE" sz="4800" smtClean="0">
                <a:latin typeface="Helvetica" pitchFamily="2" charset="0"/>
              </a:defRPr>
            </a:lvl1pPr>
          </a:lstStyle>
          <a:p>
            <a:pPr marL="540000" lvl="0" indent="-540000">
              <a:buFont typeface="Verdana Pro SemiBold" panose="020B0704030504040204" pitchFamily="34" charset="0"/>
            </a:pPr>
            <a:r>
              <a:rPr lang="de-DE"/>
              <a:t>Mastertextformat bearbeiten</a:t>
            </a:r>
          </a:p>
        </p:txBody>
      </p:sp>
      <p:sp>
        <p:nvSpPr>
          <p:cNvPr id="24" name="Inhaltsplatzhalter 6">
            <a:extLst>
              <a:ext uri="{FF2B5EF4-FFF2-40B4-BE49-F238E27FC236}">
                <a16:creationId xmlns:a16="http://schemas.microsoft.com/office/drawing/2014/main" id="{9D9CCEA4-E1E8-4C6F-8C18-3B1FE423CFE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896553" y="2538000"/>
            <a:ext cx="6577200" cy="89258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de-DE" sz="4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pPr marL="540000" lvl="0" indent="-540000">
              <a:buClr>
                <a:schemeClr val="accent1"/>
              </a:buClr>
              <a:buFont typeface="Verdana Pro SemiBold" panose="020B0704030504040204" pitchFamily="34" charset="0"/>
              <a:buChar char="►"/>
            </a:pPr>
            <a:r>
              <a:rPr lang="de-DE"/>
              <a:t>Mastertextformat bearbeiten</a:t>
            </a:r>
          </a:p>
        </p:txBody>
      </p:sp>
      <p:sp>
        <p:nvSpPr>
          <p:cNvPr id="25" name="Inhaltsplatzhalter 6">
            <a:extLst>
              <a:ext uri="{FF2B5EF4-FFF2-40B4-BE49-F238E27FC236}">
                <a16:creationId xmlns:a16="http://schemas.microsoft.com/office/drawing/2014/main" id="{01FBD967-B84C-43A1-BB62-EDE37B02FA7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6769937" y="2538000"/>
            <a:ext cx="6577200" cy="89258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de-DE" sz="4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pPr marL="540000" lvl="0" indent="-540000">
              <a:buClr>
                <a:schemeClr val="accent1"/>
              </a:buClr>
              <a:buFont typeface="Verdana Pro SemiBold" panose="020B0704030504040204" pitchFamily="34" charset="0"/>
              <a:buChar char="►"/>
            </a:pPr>
            <a:r>
              <a:rPr lang="de-DE"/>
              <a:t>Mastertextformat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C79B37-EAFB-4EAC-900A-0D1D9030FA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7138" y="817921"/>
            <a:ext cx="6577200" cy="888533"/>
          </a:xfrm>
        </p:spPr>
        <p:txBody>
          <a:bodyPr anchor="ctr">
            <a:normAutofit/>
          </a:bodyPr>
          <a:lstStyle>
            <a:lvl1pPr marL="0" indent="0">
              <a:buNone/>
              <a:defRPr lang="de-CH" sz="6000" kern="1200" cap="all" baseline="0" dirty="0">
                <a:solidFill>
                  <a:schemeClr val="accent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Titel</a:t>
            </a:r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D5E9F32-7CB7-45B7-AF40-0EA4AA69F1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5759" y="817454"/>
            <a:ext cx="6577200" cy="889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lang="de-CH" sz="6000" kern="1200" cap="all" baseline="0" dirty="0">
                <a:solidFill>
                  <a:schemeClr val="accent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>
              <a:buFontTx/>
              <a:buNone/>
              <a:defRPr>
                <a:latin typeface="Helvetica Neue LT Std"/>
              </a:defRPr>
            </a:lvl2pPr>
            <a:lvl3pPr marL="914400" indent="0">
              <a:buFontTx/>
              <a:buNone/>
              <a:defRPr>
                <a:latin typeface="Helvetica Neue LT Std"/>
              </a:defRPr>
            </a:lvl3pPr>
            <a:lvl4pPr marL="1371600" indent="0">
              <a:buFontTx/>
              <a:buNone/>
              <a:defRPr>
                <a:latin typeface="Helvetica Neue LT Std"/>
              </a:defRPr>
            </a:lvl4pPr>
            <a:lvl5pPr marL="1828800" indent="0">
              <a:buFontTx/>
              <a:buNone/>
              <a:defRPr>
                <a:latin typeface="Helvetica Neue LT Std"/>
              </a:defRPr>
            </a:lvl5pPr>
          </a:lstStyle>
          <a:p>
            <a:pPr lvl="0"/>
            <a:r>
              <a:rPr lang="de-DE" dirty="0"/>
              <a:t>Titel</a:t>
            </a:r>
            <a:endParaRPr lang="de-CH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95DE44A-6A91-4E2E-A153-E22052C086B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8349" y="817200"/>
            <a:ext cx="6577200" cy="889000"/>
          </a:xfrm>
        </p:spPr>
        <p:txBody>
          <a:bodyPr anchor="ctr">
            <a:normAutofit/>
          </a:bodyPr>
          <a:lstStyle>
            <a:lvl1pPr marL="0" indent="0">
              <a:buNone/>
              <a:defRPr lang="de-CH" sz="6000" kern="1200" cap="all" baseline="0" dirty="0">
                <a:solidFill>
                  <a:schemeClr val="accent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>
              <a:buNone/>
              <a:defRPr cap="all" baseline="0">
                <a:latin typeface="Helvetica Neue LT Std"/>
              </a:defRPr>
            </a:lvl2pPr>
            <a:lvl3pPr marL="914400" indent="0">
              <a:buNone/>
              <a:defRPr cap="all" baseline="0">
                <a:latin typeface="Helvetica Neue LT Std"/>
              </a:defRPr>
            </a:lvl3pPr>
            <a:lvl4pPr marL="1371600" indent="0">
              <a:buNone/>
              <a:defRPr cap="all" baseline="0">
                <a:latin typeface="Helvetica Neue LT Std"/>
              </a:defRPr>
            </a:lvl4pPr>
            <a:lvl5pPr marL="1828800" indent="0">
              <a:buNone/>
              <a:defRPr cap="all" baseline="0">
                <a:latin typeface="Helvetica Neue LT Std"/>
              </a:defRPr>
            </a:lvl5pPr>
          </a:lstStyle>
          <a:p>
            <a:pPr lvl="0"/>
            <a:r>
              <a:rPr lang="de-CH" dirty="0"/>
              <a:t>Titel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5D3DFD7-6F5F-426F-BE68-BEDEF98B97CB}"/>
              </a:ext>
            </a:extLst>
          </p:cNvPr>
          <p:cNvSpPr txBox="1"/>
          <p:nvPr userDrawn="1"/>
        </p:nvSpPr>
        <p:spPr>
          <a:xfrm>
            <a:off x="22516954" y="735568"/>
            <a:ext cx="1155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9893626-67B2-4807-BB81-1BB69F775B9A}" type="slidenum">
              <a:rPr lang="de-CH" sz="2800" b="1" smtClean="0">
                <a:solidFill>
                  <a:schemeClr val="accent2"/>
                </a:solidFill>
                <a:latin typeface="Helvetica" pitchFamily="2" charset="0"/>
              </a:rPr>
              <a:t>‹Nr.›</a:t>
            </a:fld>
            <a:endParaRPr lang="de-CH" sz="2800" b="1" dirty="0">
              <a:solidFill>
                <a:schemeClr val="accent2"/>
              </a:solidFill>
              <a:latin typeface="Helvetica" pitchFamily="2" charset="0"/>
            </a:endParaRP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FD897223-C236-49CB-882A-0A1A293814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06" y="12351123"/>
            <a:ext cx="1953185" cy="1065679"/>
          </a:xfrm>
          <a:prstGeom prst="rect">
            <a:avLst/>
          </a:prstGeom>
        </p:spPr>
      </p:pic>
      <p:sp>
        <p:nvSpPr>
          <p:cNvPr id="16" name="Rectangle 5">
            <a:extLst>
              <a:ext uri="{FF2B5EF4-FFF2-40B4-BE49-F238E27FC236}">
                <a16:creationId xmlns:a16="http://schemas.microsoft.com/office/drawing/2014/main" id="{403E8572-89B8-45BE-B675-26BDD39B3A50}"/>
              </a:ext>
            </a:extLst>
          </p:cNvPr>
          <p:cNvSpPr/>
          <p:nvPr userDrawn="1"/>
        </p:nvSpPr>
        <p:spPr>
          <a:xfrm>
            <a:off x="3149117" y="12468785"/>
            <a:ext cx="3270997" cy="92448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en-US" sz="2700" b="1" dirty="0">
                <a:latin typeface="Helvetica" pitchFamily="2" charset="0"/>
              </a:rPr>
              <a:t>DSJ FSPJ FSPG</a:t>
            </a:r>
          </a:p>
          <a:p>
            <a:pPr indent="0">
              <a:lnSpc>
                <a:spcPts val="1509"/>
              </a:lnSpc>
            </a:pP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Dachverband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Schweizer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Jugendparlamente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Federation Suisse des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Parlements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des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Jeunes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Federazione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Svizzera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dei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Parlamenti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dei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Giovani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1878D4F-CF0B-7248-9DED-FE7B59EB23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209" y="12468785"/>
            <a:ext cx="3270997" cy="95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8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+ Stichw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F485D3-AFA6-4546-8831-8391517C99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70724" y="4796887"/>
            <a:ext cx="10240963" cy="412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Clr>
                <a:schemeClr val="accent1"/>
              </a:buClr>
              <a:defRPr lang="de-DE" sz="4800" dirty="0" smtClean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marL="540000" lvl="0" indent="-540000">
              <a:buClr>
                <a:schemeClr val="accent2"/>
              </a:buClr>
              <a:buFont typeface="Verdana Pro SemiBold" panose="020B0704030504040204" pitchFamily="34" charset="0"/>
              <a:buChar char="►"/>
            </a:pPr>
            <a:r>
              <a:rPr lang="de-DE"/>
              <a:t>Mastertextformat bearbeiten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391F1641-BCF8-4862-8496-9F91C87EE7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1206" y="717242"/>
            <a:ext cx="22320000" cy="10733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Helvetica" pitchFamily="2" charset="0"/>
              </a:defRPr>
            </a:lvl1pPr>
            <a:lvl2pPr marL="457200" indent="0">
              <a:buNone/>
              <a:defRPr sz="4000">
                <a:latin typeface="Helvetica Neue LT Std"/>
              </a:defRPr>
            </a:lvl2pPr>
            <a:lvl3pPr marL="914400" indent="0">
              <a:buNone/>
              <a:defRPr sz="4000">
                <a:latin typeface="Helvetica Neue LT Std"/>
              </a:defRPr>
            </a:lvl3pPr>
            <a:lvl4pPr marL="1371600" indent="0">
              <a:buNone/>
              <a:defRPr sz="4000">
                <a:latin typeface="Helvetica Neue LT Std"/>
              </a:defRPr>
            </a:lvl4pPr>
            <a:lvl5pPr marL="1828800" indent="0">
              <a:buNone/>
              <a:defRPr sz="4000">
                <a:latin typeface="Helvetica Neue LT Std"/>
              </a:defRPr>
            </a:lvl5pPr>
          </a:lstStyle>
          <a:p>
            <a:pPr lvl="0"/>
            <a:r>
              <a:rPr lang="de-DE" dirty="0"/>
              <a:t>TITEL</a:t>
            </a:r>
            <a:endParaRPr lang="de-CH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E988E60-C392-43D6-8923-E77E9F4A745C}"/>
              </a:ext>
            </a:extLst>
          </p:cNvPr>
          <p:cNvSpPr txBox="1"/>
          <p:nvPr userDrawn="1"/>
        </p:nvSpPr>
        <p:spPr>
          <a:xfrm>
            <a:off x="22516954" y="735568"/>
            <a:ext cx="1155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9893626-67B2-4807-BB81-1BB69F775B9A}" type="slidenum">
              <a:rPr lang="de-CH" sz="2800" b="1" smtClean="0">
                <a:solidFill>
                  <a:schemeClr val="accent2"/>
                </a:solidFill>
                <a:latin typeface="Helvetica" pitchFamily="2" charset="0"/>
              </a:rPr>
              <a:t>‹Nr.›</a:t>
            </a:fld>
            <a:endParaRPr lang="de-CH" sz="2800" b="1" dirty="0">
              <a:solidFill>
                <a:schemeClr val="accent2"/>
              </a:solidFill>
              <a:latin typeface="Helvetica" pitchFamily="2" charset="0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A50DA7D0-EB82-408B-B0E5-2A60700C72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06" y="12351123"/>
            <a:ext cx="1953185" cy="1065679"/>
          </a:xfrm>
          <a:prstGeom prst="rect">
            <a:avLst/>
          </a:prstGeom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id="{1CA4D5C8-455C-4DE8-99AB-C1EE598C61C6}"/>
              </a:ext>
            </a:extLst>
          </p:cNvPr>
          <p:cNvSpPr/>
          <p:nvPr userDrawn="1"/>
        </p:nvSpPr>
        <p:spPr>
          <a:xfrm>
            <a:off x="3149117" y="12468785"/>
            <a:ext cx="3270997" cy="92448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en-US" sz="2700" b="1" dirty="0">
                <a:latin typeface="Helvetica" pitchFamily="2" charset="0"/>
              </a:rPr>
              <a:t>DSJ FSPJ FSPG</a:t>
            </a:r>
          </a:p>
          <a:p>
            <a:pPr indent="0">
              <a:lnSpc>
                <a:spcPts val="1509"/>
              </a:lnSpc>
            </a:pP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Dachverband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Schweizer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Jugendparlamente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Federation Suisse des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Parlements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des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Jeunes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Federazione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Svizzera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dei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Parlamenti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dei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Giovani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E70DD54-6D61-254C-9D2D-09D0F1D404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209" y="12468785"/>
            <a:ext cx="3270997" cy="95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4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+ 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E6ACB5-7FA2-463A-A0E4-6BCDC9C60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1206" y="2538248"/>
            <a:ext cx="22320000" cy="9260052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Helvetica" pitchFamily="2" charset="0"/>
              </a:defRPr>
            </a:lvl1pPr>
            <a:lvl2pPr>
              <a:lnSpc>
                <a:spcPct val="150000"/>
              </a:lnSpc>
              <a:defRPr>
                <a:latin typeface="Helvetica" pitchFamily="2" charset="0"/>
              </a:defRPr>
            </a:lvl2pPr>
            <a:lvl3pPr>
              <a:lnSpc>
                <a:spcPct val="150000"/>
              </a:lnSpc>
              <a:defRPr>
                <a:latin typeface="Helvetica" pitchFamily="2" charset="0"/>
              </a:defRPr>
            </a:lvl3pPr>
            <a:lvl4pPr>
              <a:lnSpc>
                <a:spcPct val="150000"/>
              </a:lnSpc>
              <a:defRPr>
                <a:latin typeface="Helvetica" pitchFamily="2" charset="0"/>
              </a:defRPr>
            </a:lvl4pPr>
            <a:lvl5pPr>
              <a:lnSpc>
                <a:spcPct val="150000"/>
              </a:lnSpc>
              <a:defRPr>
                <a:latin typeface="Helvetica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02E74553-DD5E-4ABA-8318-2843F951D0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1206" y="717242"/>
            <a:ext cx="22320000" cy="10733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Helvetica" pitchFamily="2" charset="0"/>
              </a:defRPr>
            </a:lvl1pPr>
            <a:lvl2pPr marL="457200" indent="0">
              <a:buNone/>
              <a:defRPr sz="4000">
                <a:latin typeface="Helvetica Neue LT Std"/>
              </a:defRPr>
            </a:lvl2pPr>
            <a:lvl3pPr marL="914400" indent="0">
              <a:buNone/>
              <a:defRPr sz="4000">
                <a:latin typeface="Helvetica Neue LT Std"/>
              </a:defRPr>
            </a:lvl3pPr>
            <a:lvl4pPr marL="1371600" indent="0">
              <a:buNone/>
              <a:defRPr sz="4000">
                <a:latin typeface="Helvetica Neue LT Std"/>
              </a:defRPr>
            </a:lvl4pPr>
            <a:lvl5pPr marL="1828800" indent="0">
              <a:buNone/>
              <a:defRPr sz="4000">
                <a:latin typeface="Helvetica Neue LT Std"/>
              </a:defRPr>
            </a:lvl5pPr>
          </a:lstStyle>
          <a:p>
            <a:pPr lvl="0"/>
            <a:r>
              <a:rPr lang="de-DE" dirty="0"/>
              <a:t>TITEL</a:t>
            </a:r>
            <a:endParaRPr lang="de-CH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33CD85E-2F8C-4011-9E47-A36D0C7348DC}"/>
              </a:ext>
            </a:extLst>
          </p:cNvPr>
          <p:cNvSpPr txBox="1"/>
          <p:nvPr userDrawn="1"/>
        </p:nvSpPr>
        <p:spPr>
          <a:xfrm>
            <a:off x="22516954" y="735568"/>
            <a:ext cx="1155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9893626-67B2-4807-BB81-1BB69F775B9A}" type="slidenum">
              <a:rPr lang="de-CH" sz="2800" b="1" smtClean="0">
                <a:solidFill>
                  <a:schemeClr val="accent2"/>
                </a:solidFill>
                <a:latin typeface="Helvetica" pitchFamily="2" charset="0"/>
              </a:rPr>
              <a:t>‹Nr.›</a:t>
            </a:fld>
            <a:endParaRPr lang="de-CH" sz="2800" b="1" dirty="0">
              <a:solidFill>
                <a:schemeClr val="accent2"/>
              </a:solidFill>
              <a:latin typeface="Helvetica" pitchFamily="2" charset="0"/>
            </a:endParaRP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6BD8CC49-9D1F-4B2E-AB40-027F649A46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06" y="12351123"/>
            <a:ext cx="1953185" cy="1065679"/>
          </a:xfrm>
          <a:prstGeom prst="rect">
            <a:avLst/>
          </a:prstGeom>
        </p:spPr>
      </p:pic>
      <p:sp>
        <p:nvSpPr>
          <p:cNvPr id="16" name="Rectangle 5">
            <a:extLst>
              <a:ext uri="{FF2B5EF4-FFF2-40B4-BE49-F238E27FC236}">
                <a16:creationId xmlns:a16="http://schemas.microsoft.com/office/drawing/2014/main" id="{0D17E86E-17A9-4AE1-9D84-8A8E43CD2B97}"/>
              </a:ext>
            </a:extLst>
          </p:cNvPr>
          <p:cNvSpPr/>
          <p:nvPr userDrawn="1"/>
        </p:nvSpPr>
        <p:spPr>
          <a:xfrm>
            <a:off x="3149117" y="12468785"/>
            <a:ext cx="3270997" cy="92448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en-US" sz="2700" b="1" dirty="0">
                <a:latin typeface="Helvetica" pitchFamily="2" charset="0"/>
              </a:rPr>
              <a:t>DSJ FSPJ FSPG</a:t>
            </a:r>
          </a:p>
          <a:p>
            <a:pPr indent="0">
              <a:lnSpc>
                <a:spcPts val="1509"/>
              </a:lnSpc>
            </a:pP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Dachverband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Schweizer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Jugendparlamente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Federation Suisse des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Parlements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des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Jeunes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Federazione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Svizzera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dei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Parlamenti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dei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Giovani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7541A9C-D9F0-9A4E-B5D2-0FCC95983B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209" y="12468785"/>
            <a:ext cx="3270997" cy="95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5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+ 2 Spalten Text + 2 Spalten Auflistu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7EA2B020-1152-4B13-B2A7-56DE596B0C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1205" y="2525480"/>
            <a:ext cx="22320000" cy="3840209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lnSpc>
                <a:spcPct val="150000"/>
              </a:lnSpc>
              <a:buClr>
                <a:srgbClr val="002060"/>
              </a:buClr>
              <a:buFont typeface="Vijaya" panose="02020604020202020204" pitchFamily="18" charset="0"/>
              <a:buNone/>
              <a:defRPr sz="480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Durch seine Arbeit leistet der DSJ einen wichtigen Beitrag zur langfristigen Nachwuchsförderung für das politische System in der Schweiz, insbesondere für die politische Miliztätigkeit, sowie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61E03A-413D-4D3D-BB7E-9E44536B93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9600" y="6637338"/>
            <a:ext cx="22320000" cy="5170487"/>
          </a:xfrm>
        </p:spPr>
        <p:txBody>
          <a:bodyPr numCol="2"/>
          <a:lstStyle>
            <a:lvl1pPr>
              <a:lnSpc>
                <a:spcPct val="150000"/>
              </a:lnSpc>
              <a:defRPr>
                <a:latin typeface="Helvetica" pitchFamily="2" charset="0"/>
              </a:defRPr>
            </a:lvl1pPr>
            <a:lvl2pPr>
              <a:lnSpc>
                <a:spcPct val="150000"/>
              </a:lnSpc>
              <a:defRPr>
                <a:latin typeface="Helvetica" pitchFamily="2" charset="0"/>
              </a:defRPr>
            </a:lvl2pPr>
            <a:lvl3pPr>
              <a:lnSpc>
                <a:spcPct val="150000"/>
              </a:lnSpc>
              <a:defRPr>
                <a:latin typeface="Helvetica" pitchFamily="2" charset="0"/>
              </a:defRPr>
            </a:lvl3pPr>
            <a:lvl4pPr>
              <a:lnSpc>
                <a:spcPct val="150000"/>
              </a:lnSpc>
              <a:defRPr>
                <a:latin typeface="Helvetica" pitchFamily="2" charset="0"/>
              </a:defRPr>
            </a:lvl4pPr>
            <a:lvl5pPr>
              <a:lnSpc>
                <a:spcPct val="150000"/>
              </a:lnSpc>
              <a:defRPr>
                <a:latin typeface="Helvetica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2DCB5D11-EA39-4A20-B435-A2EFC415A0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1206" y="717242"/>
            <a:ext cx="22320000" cy="10733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Helvetica" pitchFamily="2" charset="0"/>
              </a:defRPr>
            </a:lvl1pPr>
            <a:lvl2pPr marL="457200" indent="0">
              <a:buNone/>
              <a:defRPr sz="4000">
                <a:latin typeface="Helvetica Neue LT Std"/>
              </a:defRPr>
            </a:lvl2pPr>
            <a:lvl3pPr marL="914400" indent="0">
              <a:buNone/>
              <a:defRPr sz="4000">
                <a:latin typeface="Helvetica Neue LT Std"/>
              </a:defRPr>
            </a:lvl3pPr>
            <a:lvl4pPr marL="1371600" indent="0">
              <a:buNone/>
              <a:defRPr sz="4000">
                <a:latin typeface="Helvetica Neue LT Std"/>
              </a:defRPr>
            </a:lvl4pPr>
            <a:lvl5pPr marL="1828800" indent="0">
              <a:buNone/>
              <a:defRPr sz="4000">
                <a:latin typeface="Helvetica Neue LT Std"/>
              </a:defRPr>
            </a:lvl5pPr>
          </a:lstStyle>
          <a:p>
            <a:pPr lvl="0"/>
            <a:r>
              <a:rPr lang="de-DE" dirty="0"/>
              <a:t>TITEL</a:t>
            </a:r>
            <a:endParaRPr lang="de-CH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CE43F64-04B3-4ED1-903F-46BFBD3A7087}"/>
              </a:ext>
            </a:extLst>
          </p:cNvPr>
          <p:cNvSpPr txBox="1"/>
          <p:nvPr userDrawn="1"/>
        </p:nvSpPr>
        <p:spPr>
          <a:xfrm>
            <a:off x="22516954" y="735568"/>
            <a:ext cx="1155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9893626-67B2-4807-BB81-1BB69F775B9A}" type="slidenum">
              <a:rPr lang="de-CH" sz="2800" b="1" smtClean="0">
                <a:solidFill>
                  <a:schemeClr val="accent2"/>
                </a:solidFill>
                <a:latin typeface="Helvetica" pitchFamily="2" charset="0"/>
              </a:rPr>
              <a:t>‹Nr.›</a:t>
            </a:fld>
            <a:endParaRPr lang="de-CH" sz="2800" b="1" dirty="0">
              <a:solidFill>
                <a:schemeClr val="accent2"/>
              </a:solidFill>
              <a:latin typeface="Helvetica" pitchFamily="2" charset="0"/>
            </a:endParaRP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4AA7D568-2666-43B9-ABB4-191563120F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206" y="12351123"/>
            <a:ext cx="1953185" cy="1065679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D547298-384B-42DE-B9BC-8BB262F3D813}"/>
              </a:ext>
            </a:extLst>
          </p:cNvPr>
          <p:cNvSpPr/>
          <p:nvPr userDrawn="1"/>
        </p:nvSpPr>
        <p:spPr>
          <a:xfrm>
            <a:off x="3149117" y="12468785"/>
            <a:ext cx="3270997" cy="92448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en-US" sz="2700" b="1" dirty="0">
                <a:latin typeface="Helvetica" pitchFamily="2" charset="0"/>
              </a:rPr>
              <a:t>DSJ FSPJ FSPG</a:t>
            </a:r>
          </a:p>
          <a:p>
            <a:pPr indent="0">
              <a:lnSpc>
                <a:spcPts val="1509"/>
              </a:lnSpc>
            </a:pP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Dachverband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Schweizer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Jugendparlamente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Federation Suisse des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Parlements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des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Jeunes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Federazione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Svizzera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dei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Parlamenti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Helvetica" pitchFamily="2" charset="0"/>
              </a:rPr>
              <a:t>dei</a:t>
            </a:r>
            <a:r>
              <a:rPr lang="en-US" sz="1100" dirty="0">
                <a:solidFill>
                  <a:srgbClr val="383838"/>
                </a:solidFill>
                <a:latin typeface="Helvetica" pitchFamily="2" charset="0"/>
              </a:rPr>
              <a:t> Giovani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7DF782C-06DE-BA47-B8E4-F340341783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209" y="12468785"/>
            <a:ext cx="3270997" cy="95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30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2">
            <a:extLst>
              <a:ext uri="{FF2B5EF4-FFF2-40B4-BE49-F238E27FC236}">
                <a16:creationId xmlns:a16="http://schemas.microsoft.com/office/drawing/2014/main" id="{0E5C1237-EE5E-43FE-9693-85F0319C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06" y="542478"/>
            <a:ext cx="22320000" cy="1653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</a:pPr>
            <a:r>
              <a:rPr lang="de-DE" dirty="0"/>
              <a:t>Mastertitelformat bearbeiten</a:t>
            </a:r>
            <a:endParaRPr lang="de-CH" dirty="0"/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C86F056E-2240-4FB7-8FD5-4485EF58197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1206" y="12351123"/>
            <a:ext cx="1953185" cy="1065679"/>
          </a:xfrm>
          <a:prstGeom prst="rect">
            <a:avLst/>
          </a:prstGeom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0F0E9A0D-2136-4AE0-9F42-6F699573EEBB}"/>
              </a:ext>
            </a:extLst>
          </p:cNvPr>
          <p:cNvSpPr/>
          <p:nvPr userDrawn="1"/>
        </p:nvSpPr>
        <p:spPr>
          <a:xfrm>
            <a:off x="3149117" y="12468785"/>
            <a:ext cx="3270997" cy="92448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en-US" sz="2700" b="1" dirty="0">
                <a:latin typeface="Arial"/>
              </a:rPr>
              <a:t>DSJ FSPJ FSPG</a:t>
            </a:r>
          </a:p>
          <a:p>
            <a:pPr indent="0">
              <a:lnSpc>
                <a:spcPts val="1509"/>
              </a:lnSpc>
            </a:pPr>
            <a:r>
              <a:rPr lang="en-US" sz="1100" dirty="0" err="1">
                <a:solidFill>
                  <a:srgbClr val="383838"/>
                </a:solidFill>
                <a:latin typeface="Arial"/>
              </a:rPr>
              <a:t>Dachverband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Schweizer </a:t>
            </a:r>
            <a:r>
              <a:rPr lang="en-US" sz="1100" dirty="0" err="1">
                <a:solidFill>
                  <a:srgbClr val="383838"/>
                </a:solidFill>
                <a:latin typeface="Arial"/>
              </a:rPr>
              <a:t>Jugendparlamente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Federation Suisse des </a:t>
            </a:r>
            <a:r>
              <a:rPr lang="en-US" sz="1100" dirty="0" err="1">
                <a:solidFill>
                  <a:srgbClr val="383838"/>
                </a:solidFill>
                <a:latin typeface="Arial"/>
              </a:rPr>
              <a:t>Parlements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des </a:t>
            </a:r>
            <a:r>
              <a:rPr lang="en-US" sz="1100" dirty="0" err="1">
                <a:solidFill>
                  <a:srgbClr val="383838"/>
                </a:solidFill>
                <a:latin typeface="Arial"/>
              </a:rPr>
              <a:t>Jeunes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Arial"/>
              </a:rPr>
              <a:t>Federazione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Arial"/>
              </a:rPr>
              <a:t>Svizzera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Arial"/>
              </a:rPr>
              <a:t>dei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Arial"/>
              </a:rPr>
              <a:t>Parlamenti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383838"/>
                </a:solidFill>
                <a:latin typeface="Arial"/>
              </a:rPr>
              <a:t>dei</a:t>
            </a:r>
            <a:r>
              <a:rPr lang="en-US" sz="1100" dirty="0">
                <a:solidFill>
                  <a:srgbClr val="383838"/>
                </a:solidFill>
                <a:latin typeface="Arial"/>
              </a:rPr>
              <a:t> Giovani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68ACF2-5F90-47EE-93F6-B39B6479A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206" y="2743199"/>
            <a:ext cx="22320000" cy="917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158726B-2266-49F8-8E7A-58FE4C11EF9E}"/>
              </a:ext>
            </a:extLst>
          </p:cNvPr>
          <p:cNvSpPr txBox="1"/>
          <p:nvPr userDrawn="1"/>
        </p:nvSpPr>
        <p:spPr>
          <a:xfrm>
            <a:off x="22517996" y="738546"/>
            <a:ext cx="1155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9893626-67B2-4807-BB81-1BB69F775B9A}" type="slidenum">
              <a:rPr lang="de-CH" sz="2800" b="1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‹Nr.›</a:t>
            </a:fld>
            <a:endParaRPr lang="de-CH" sz="2800" b="1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D1C6EA1-DC36-754C-A6D6-6A757730C64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209" y="12468785"/>
            <a:ext cx="3270997" cy="9516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CH" sz="6000" kern="1200" cap="all" baseline="0" dirty="0">
          <a:solidFill>
            <a:schemeClr val="accent1"/>
          </a:solidFill>
          <a:latin typeface="Helvetica" pitchFamily="2" charset="0"/>
          <a:ea typeface="+mn-ea"/>
          <a:cs typeface="+mn-cs"/>
        </a:defRPr>
      </a:lvl1pPr>
    </p:titleStyle>
    <p:bodyStyle>
      <a:lvl1pPr marL="1079500" indent="-10795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►"/>
        <a:defRPr sz="4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1792288" indent="-10795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►"/>
        <a:defRPr sz="4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2505075" indent="-10795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►"/>
        <a:defRPr sz="4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3236913" indent="-10795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►"/>
        <a:defRPr sz="36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3949700" indent="-10795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►"/>
        <a:defRPr sz="36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AB4CFB2F-6CE7-40E2-8B1A-2ED75AB01A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24382413" cy="12245430"/>
          </a:xfrm>
        </p:spPr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756D01-4132-4F0C-9A71-4C22616365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40361" y="9077490"/>
            <a:ext cx="13501687" cy="688975"/>
          </a:xfrm>
        </p:spPr>
        <p:txBody>
          <a:bodyPr/>
          <a:lstStyle/>
          <a:p>
            <a:r>
              <a:rPr lang="de-DE" dirty="0"/>
              <a:t>Jasmin Odermatt, </a:t>
            </a:r>
          </a:p>
          <a:p>
            <a:r>
              <a:rPr lang="de-DE" dirty="0"/>
              <a:t>Dachverband Schweizer Jugendparlamente DSJ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1AC094-FB61-473F-9C5B-390654BD9B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22.09.2021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75D8432-4840-4815-B8EE-75DED07128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Digitale Demokratie Toolbox</a:t>
            </a:r>
          </a:p>
        </p:txBody>
      </p:sp>
    </p:spTree>
    <p:extLst>
      <p:ext uri="{BB962C8B-B14F-4D97-AF65-F5344CB8AC3E}">
        <p14:creationId xmlns:p14="http://schemas.microsoft.com/office/powerpoint/2010/main" val="229729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D118A33-C5F2-EF47-A010-40B6F87EC4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Herzlichen Dank!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49EDBA-B81F-E140-A54D-E30ED2E6A6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/>
              <a:t>jasmin.odermatt@dsj.ch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5714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nhaltsplatzhalter 18">
            <a:extLst>
              <a:ext uri="{FF2B5EF4-FFF2-40B4-BE49-F238E27FC236}">
                <a16:creationId xmlns:a16="http://schemas.microsoft.com/office/drawing/2014/main" id="{9138942A-B8A4-EF44-A43B-2E2B158D4C1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56" y="2352675"/>
            <a:ext cx="13906500" cy="9423400"/>
          </a:xfr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A716A914-243B-D944-A077-FBFD113A41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51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607EF58-3C4D-0F4F-95B8-D7FC3880907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Technologien um digital (politisch) aktiv zu sein</a:t>
            </a:r>
          </a:p>
          <a:p>
            <a:r>
              <a:rPr lang="de-DE" dirty="0"/>
              <a:t>Definition kann enger oder breiter sein</a:t>
            </a:r>
          </a:p>
          <a:p>
            <a:r>
              <a:rPr lang="de-DE" dirty="0"/>
              <a:t>Verstärkter Einbezug in gesamten politischen Prozess</a:t>
            </a:r>
          </a:p>
          <a:p>
            <a:r>
              <a:rPr lang="de-DE" dirty="0"/>
              <a:t>3 Beispiele: </a:t>
            </a:r>
          </a:p>
          <a:p>
            <a:pPr marL="2168525" lvl="2" indent="-742950">
              <a:buFont typeface="+mj-lt"/>
              <a:buAutoNum type="arabicPeriod"/>
            </a:pPr>
            <a:r>
              <a:rPr lang="de-DE" dirty="0"/>
              <a:t>Partizipatives Budget</a:t>
            </a:r>
          </a:p>
          <a:p>
            <a:pPr marL="2168525" lvl="2" indent="-742950">
              <a:buFont typeface="+mj-lt"/>
              <a:buAutoNum type="arabicPeriod"/>
            </a:pPr>
            <a:r>
              <a:rPr lang="de-DE" dirty="0"/>
              <a:t>E-</a:t>
            </a:r>
            <a:r>
              <a:rPr lang="de-DE" dirty="0" err="1"/>
              <a:t>Collecting</a:t>
            </a:r>
            <a:endParaRPr lang="de-DE" dirty="0"/>
          </a:p>
          <a:p>
            <a:pPr marL="2168525" lvl="2" indent="-742950">
              <a:buFont typeface="+mj-lt"/>
              <a:buAutoNum type="arabicPeriod"/>
            </a:pPr>
            <a:r>
              <a:rPr lang="de-DE" dirty="0"/>
              <a:t>Ideengenerierung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C2000D-8931-5843-8D64-241E4F8D91A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Civic </a:t>
            </a:r>
            <a:r>
              <a:rPr lang="de-DE" dirty="0" err="1"/>
              <a:t>technology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244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1">
            <a:extLst>
              <a:ext uri="{FF2B5EF4-FFF2-40B4-BE49-F238E27FC236}">
                <a16:creationId xmlns:a16="http://schemas.microsoft.com/office/drawing/2014/main" id="{367ED95F-34CD-4A06-ADA2-0D842CBEF5C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95428933"/>
              </p:ext>
            </p:extLst>
          </p:nvPr>
        </p:nvGraphicFramePr>
        <p:xfrm>
          <a:off x="1031206" y="2175641"/>
          <a:ext cx="22320000" cy="9778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8D7F41-ADA2-3E44-8B1F-5F5C7959182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Wieso eine Toolbox?</a:t>
            </a:r>
          </a:p>
        </p:txBody>
      </p:sp>
    </p:spTree>
    <p:extLst>
      <p:ext uri="{BB962C8B-B14F-4D97-AF65-F5344CB8AC3E}">
        <p14:creationId xmlns:p14="http://schemas.microsoft.com/office/powerpoint/2010/main" val="1445959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150B0CA-55CD-344D-8664-CDE25466734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Wichtig, Jugendlichen und jungen Erwachsenen verschiedene Möglichkeiten der politischen Partizipation zu bieten</a:t>
            </a:r>
          </a:p>
          <a:p>
            <a:r>
              <a:rPr lang="de-DE" dirty="0"/>
              <a:t>Digitalisierung ist sehr nahe an jungen Menschen</a:t>
            </a:r>
          </a:p>
          <a:p>
            <a:r>
              <a:rPr lang="de-DE" dirty="0"/>
              <a:t>Selber mit Angeboten im Bereich Civic Tech vertreten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68276B-D2A7-9640-8E36-AADAA49E09D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31206" y="688122"/>
            <a:ext cx="22320000" cy="1073304"/>
          </a:xfrm>
        </p:spPr>
        <p:txBody>
          <a:bodyPr>
            <a:normAutofit fontScale="92500"/>
          </a:bodyPr>
          <a:lstStyle/>
          <a:p>
            <a:r>
              <a:rPr lang="de-DE" dirty="0"/>
              <a:t>Wieso der Dachverband Schweizer </a:t>
            </a:r>
            <a:r>
              <a:rPr lang="de-DE" dirty="0" err="1"/>
              <a:t>jugendparlamente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9106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ACBEDEB-F239-2846-94F8-32207CE46C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031206" y="2554014"/>
            <a:ext cx="10434388" cy="4964386"/>
          </a:xfrm>
        </p:spPr>
        <p:txBody>
          <a:bodyPr>
            <a:normAutofit/>
          </a:bodyPr>
          <a:lstStyle/>
          <a:p>
            <a:r>
              <a:rPr lang="de-DE" dirty="0" err="1"/>
              <a:t>Hackathon</a:t>
            </a:r>
            <a:r>
              <a:rPr lang="de-DE" dirty="0"/>
              <a:t> im Frühling 2020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D3E8B12-C8DD-2746-9E4C-351EE5C8E3C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2769200" y="2554014"/>
            <a:ext cx="10434388" cy="5610557"/>
          </a:xfrm>
        </p:spPr>
        <p:txBody>
          <a:bodyPr/>
          <a:lstStyle/>
          <a:p>
            <a:r>
              <a:rPr lang="de-DE" dirty="0"/>
              <a:t>Unterstützung Schweizerische UNESCO-Kommission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C84865-9E80-794E-89D0-23EFCF2B7D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80497" y="824565"/>
            <a:ext cx="10434388" cy="888532"/>
          </a:xfrm>
        </p:spPr>
        <p:txBody>
          <a:bodyPr>
            <a:noAutofit/>
          </a:bodyPr>
          <a:lstStyle/>
          <a:p>
            <a:r>
              <a:rPr lang="de-DE" sz="5600" dirty="0"/>
              <a:t>Entstehung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17EA936-1D7C-0D44-9EB2-6013F0926D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sz="5600" dirty="0"/>
              <a:t>Weiterentwicklung 1.0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229BB88-4685-D448-91DE-F3B869B32CA5}"/>
              </a:ext>
            </a:extLst>
          </p:cNvPr>
          <p:cNvSpPr txBox="1">
            <a:spLocks/>
          </p:cNvSpPr>
          <p:nvPr/>
        </p:nvSpPr>
        <p:spPr>
          <a:xfrm>
            <a:off x="7804333" y="8842458"/>
            <a:ext cx="10434388" cy="888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accent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5600" dirty="0"/>
              <a:t>Weiterentwicklung 2.0</a:t>
            </a:r>
          </a:p>
        </p:txBody>
      </p: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BD86DAFC-B0B9-BF42-A4C9-6BCFEA91FA63}"/>
              </a:ext>
            </a:extLst>
          </p:cNvPr>
          <p:cNvSpPr txBox="1">
            <a:spLocks/>
          </p:cNvSpPr>
          <p:nvPr/>
        </p:nvSpPr>
        <p:spPr>
          <a:xfrm>
            <a:off x="7804333" y="10368893"/>
            <a:ext cx="10434388" cy="1586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079500" indent="-10795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4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1792288" indent="-10795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4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2505075" indent="-10795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4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3236913" indent="-10795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3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3949700" indent="-10795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3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Konzeptionierungsphase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08313DE-60AB-3245-992E-B2FD25784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363" y="4354164"/>
            <a:ext cx="9496717" cy="2010254"/>
          </a:xfrm>
          <a:prstGeom prst="rect">
            <a:avLst/>
          </a:prstGeom>
        </p:spPr>
      </p:pic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00C314B3-4C3D-4746-9FDF-3D87C4A3B4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97" y="3676167"/>
            <a:ext cx="6411903" cy="33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49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A97B80-21EB-4F7D-A3D4-E6A432C68FF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Los geht’s!</a:t>
            </a:r>
          </a:p>
        </p:txBody>
      </p:sp>
      <p:pic>
        <p:nvPicPr>
          <p:cNvPr id="5" name="Inhaltsplatzhalter 4" descr="Ein Bild, das Text, Visitenkarte enthält.&#10;&#10;Automatisch generierte Beschreibung">
            <a:extLst>
              <a:ext uri="{FF2B5EF4-FFF2-40B4-BE49-F238E27FC236}">
                <a16:creationId xmlns:a16="http://schemas.microsoft.com/office/drawing/2014/main" id="{A39F3175-F9BA-4083-8793-9D6303314E0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58" y="3117850"/>
            <a:ext cx="12115295" cy="8209634"/>
          </a:xfrm>
        </p:spPr>
      </p:pic>
      <p:pic>
        <p:nvPicPr>
          <p:cNvPr id="7" name="Grafik 6" descr="Ein Bild, das Text, draußen enthält.&#10;&#10;Automatisch generierte Beschreibung">
            <a:extLst>
              <a:ext uri="{FF2B5EF4-FFF2-40B4-BE49-F238E27FC236}">
                <a16:creationId xmlns:a16="http://schemas.microsoft.com/office/drawing/2014/main" id="{CE16A9AB-FA43-48D4-A403-BA856384C7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2" b="9901"/>
          <a:stretch/>
        </p:blipFill>
        <p:spPr>
          <a:xfrm rot="19877459">
            <a:off x="17976120" y="3410800"/>
            <a:ext cx="3791122" cy="463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51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E8A61ED-FD62-7A41-A4DB-032466B60D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Diskussion und Austausch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B5FED2-74BB-6542-8417-B8959D8439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3232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CD46579-B837-6446-AAB8-8EBB153080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823167" y="5082732"/>
            <a:ext cx="10240963" cy="3550534"/>
          </a:xfrm>
        </p:spPr>
        <p:txBody>
          <a:bodyPr>
            <a:normAutofit/>
          </a:bodyPr>
          <a:lstStyle/>
          <a:p>
            <a:r>
              <a:rPr lang="de-DE" dirty="0"/>
              <a:t>Civic-Tech-Konferenz 2022</a:t>
            </a:r>
          </a:p>
          <a:p>
            <a:pPr marL="0" indent="0">
              <a:buNone/>
            </a:pPr>
            <a:r>
              <a:rPr lang="de-DE" b="1" dirty="0"/>
              <a:t>3. Mai 2022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028BE7-DEEC-7E44-8D9E-D3B475497F9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Save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date</a:t>
            </a:r>
            <a:endParaRPr lang="de-DE" dirty="0"/>
          </a:p>
        </p:txBody>
      </p:sp>
      <p:pic>
        <p:nvPicPr>
          <p:cNvPr id="5" name="Grafik 4" descr="Ein Bild, das Person, drinnen enthält.&#10;&#10;Automatisch generierte Beschreibung">
            <a:extLst>
              <a:ext uri="{FF2B5EF4-FFF2-40B4-BE49-F238E27FC236}">
                <a16:creationId xmlns:a16="http://schemas.microsoft.com/office/drawing/2014/main" id="{1243C053-F6B8-4006-AE0F-399A42B2DB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06" y="2926801"/>
            <a:ext cx="11791961" cy="786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91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GPP 0409">
      <a:dk1>
        <a:srgbClr val="000000"/>
      </a:dk1>
      <a:lt1>
        <a:srgbClr val="FFFFFF"/>
      </a:lt1>
      <a:dk2>
        <a:srgbClr val="445369"/>
      </a:dk2>
      <a:lt2>
        <a:srgbClr val="E7E6E6"/>
      </a:lt2>
      <a:accent1>
        <a:srgbClr val="C00000"/>
      </a:accent1>
      <a:accent2>
        <a:srgbClr val="F1948A"/>
      </a:accent2>
      <a:accent3>
        <a:srgbClr val="7B150C"/>
      </a:accent3>
      <a:accent4>
        <a:srgbClr val="ECC1AA"/>
      </a:accent4>
      <a:accent5>
        <a:srgbClr val="5E739E"/>
      </a:accent5>
      <a:accent6>
        <a:srgbClr val="E95753"/>
      </a:accent6>
      <a:hlink>
        <a:srgbClr val="C00000"/>
      </a:hlink>
      <a:folHlink>
        <a:srgbClr val="A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̈sentation_Myni Gmeind Stammtisch" id="{F4D9CBE9-98BB-5C4A-8419-2706DAF06EAF}" vid="{97BE81CE-D102-3E42-8091-9618D5FB1B0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PP 0409">
    <a:dk1>
      <a:srgbClr val="000000"/>
    </a:dk1>
    <a:lt1>
      <a:srgbClr val="FFFFFF"/>
    </a:lt1>
    <a:dk2>
      <a:srgbClr val="445369"/>
    </a:dk2>
    <a:lt2>
      <a:srgbClr val="E7E6E6"/>
    </a:lt2>
    <a:accent1>
      <a:srgbClr val="C00000"/>
    </a:accent1>
    <a:accent2>
      <a:srgbClr val="F1948A"/>
    </a:accent2>
    <a:accent3>
      <a:srgbClr val="7B150C"/>
    </a:accent3>
    <a:accent4>
      <a:srgbClr val="ECC1AA"/>
    </a:accent4>
    <a:accent5>
      <a:srgbClr val="5E739E"/>
    </a:accent5>
    <a:accent6>
      <a:srgbClr val="E95753"/>
    </a:accent6>
    <a:hlink>
      <a:srgbClr val="C00000"/>
    </a:hlink>
    <a:folHlink>
      <a:srgbClr val="A00000"/>
    </a:folHlink>
  </a:clrScheme>
</a:themeOverride>
</file>

<file path=ppt/theme/themeOverride2.xml><?xml version="1.0" encoding="utf-8"?>
<a:themeOverride xmlns:a="http://schemas.openxmlformats.org/drawingml/2006/main">
  <a:clrScheme name="GPP 0409">
    <a:dk1>
      <a:srgbClr val="000000"/>
    </a:dk1>
    <a:lt1>
      <a:srgbClr val="FFFFFF"/>
    </a:lt1>
    <a:dk2>
      <a:srgbClr val="445369"/>
    </a:dk2>
    <a:lt2>
      <a:srgbClr val="E7E6E6"/>
    </a:lt2>
    <a:accent1>
      <a:srgbClr val="C00000"/>
    </a:accent1>
    <a:accent2>
      <a:srgbClr val="F1948A"/>
    </a:accent2>
    <a:accent3>
      <a:srgbClr val="7B150C"/>
    </a:accent3>
    <a:accent4>
      <a:srgbClr val="ECC1AA"/>
    </a:accent4>
    <a:accent5>
      <a:srgbClr val="5E739E"/>
    </a:accent5>
    <a:accent6>
      <a:srgbClr val="E95753"/>
    </a:accent6>
    <a:hlink>
      <a:srgbClr val="C00000"/>
    </a:hlink>
    <a:folHlink>
      <a:srgbClr val="A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142</Words>
  <Application>Microsoft Office PowerPoint</Application>
  <PresentationFormat>Benutzerdefiniert</PresentationFormat>
  <Paragraphs>40</Paragraphs>
  <Slides>10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Arial</vt:lpstr>
      <vt:lpstr>Calibri</vt:lpstr>
      <vt:lpstr>Helvetica</vt:lpstr>
      <vt:lpstr>Helvetica Neue LT Std</vt:lpstr>
      <vt:lpstr>HelveticaNeueLT Std</vt:lpstr>
      <vt:lpstr>Verdana Pro SemiBold</vt:lpstr>
      <vt:lpstr>Vijaya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Simon Eggimann</dc:creator>
  <cp:lastModifiedBy>Jasmin Odermatt</cp:lastModifiedBy>
  <cp:revision>7</cp:revision>
  <dcterms:created xsi:type="dcterms:W3CDTF">2021-08-23T07:19:54Z</dcterms:created>
  <dcterms:modified xsi:type="dcterms:W3CDTF">2021-09-16T15:27:00Z</dcterms:modified>
</cp:coreProperties>
</file>