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518325" r:id="rId1"/>
    <p:sldMasterId id="2147518549" r:id="rId2"/>
    <p:sldMasterId id="2147518560" r:id="rId3"/>
    <p:sldMasterId id="2147518661" r:id="rId4"/>
    <p:sldMasterId id="2147519300" r:id="rId5"/>
    <p:sldMasterId id="2147519888" r:id="rId6"/>
    <p:sldMasterId id="2147519928" r:id="rId7"/>
    <p:sldMasterId id="2147519931" r:id="rId8"/>
    <p:sldMasterId id="2147519953" r:id="rId9"/>
    <p:sldMasterId id="2147519973" r:id="rId10"/>
    <p:sldMasterId id="2147519979" r:id="rId11"/>
  </p:sldMasterIdLst>
  <p:notesMasterIdLst>
    <p:notesMasterId r:id="rId25"/>
  </p:notesMasterIdLst>
  <p:handoutMasterIdLst>
    <p:handoutMasterId r:id="rId26"/>
  </p:handoutMasterIdLst>
  <p:sldIdLst>
    <p:sldId id="8281" r:id="rId12"/>
    <p:sldId id="8294" r:id="rId13"/>
    <p:sldId id="8292" r:id="rId14"/>
    <p:sldId id="5492" r:id="rId15"/>
    <p:sldId id="8301" r:id="rId16"/>
    <p:sldId id="8289" r:id="rId17"/>
    <p:sldId id="7401" r:id="rId18"/>
    <p:sldId id="8298" r:id="rId19"/>
    <p:sldId id="7721" r:id="rId20"/>
    <p:sldId id="8286" r:id="rId21"/>
    <p:sldId id="8297" r:id="rId22"/>
    <p:sldId id="7433" r:id="rId23"/>
    <p:sldId id="7293" r:id="rId24"/>
  </p:sldIdLst>
  <p:sldSz cx="9144000" cy="6858000" type="screen4x3"/>
  <p:notesSz cx="6819900" cy="9918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 Lucht" initials="JL" lastIdx="1" clrIdx="0">
    <p:extLst>
      <p:ext uri="{19B8F6BF-5375-455C-9EA6-DF929625EA0E}">
        <p15:presenceInfo xmlns:p15="http://schemas.microsoft.com/office/powerpoint/2012/main" userId="Jens Lu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9933"/>
    <a:srgbClr val="0099FF"/>
    <a:srgbClr val="ABFFD1"/>
    <a:srgbClr val="00B050"/>
    <a:srgbClr val="660066"/>
    <a:srgbClr val="0000FF"/>
    <a:srgbClr val="0066FF"/>
    <a:srgbClr val="3399FF"/>
    <a:srgbClr val="37F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2" autoAdjust="0"/>
    <p:restoredTop sz="94182" autoAdjust="0"/>
  </p:normalViewPr>
  <p:slideViewPr>
    <p:cSldViewPr>
      <p:cViewPr varScale="1">
        <p:scale>
          <a:sx n="120" d="100"/>
          <a:sy n="120" d="100"/>
        </p:scale>
        <p:origin x="1862" y="91"/>
      </p:cViewPr>
      <p:guideLst>
        <p:guide orient="horz" pos="2160"/>
        <p:guide pos="2880"/>
      </p:guideLst>
    </p:cSldViewPr>
  </p:slideViewPr>
  <p:outlineViewPr>
    <p:cViewPr>
      <p:scale>
        <a:sx n="33" d="100"/>
        <a:sy n="33" d="100"/>
      </p:scale>
      <p:origin x="0" y="-12126"/>
    </p:cViewPr>
  </p:outlineViewPr>
  <p:notesTextViewPr>
    <p:cViewPr>
      <p:scale>
        <a:sx n="3" d="2"/>
        <a:sy n="3" d="2"/>
      </p:scale>
      <p:origin x="0" y="0"/>
    </p:cViewPr>
  </p:notesTextViewPr>
  <p:sorterViewPr>
    <p:cViewPr varScale="1">
      <p:scale>
        <a:sx n="100" d="100"/>
        <a:sy n="100" d="100"/>
      </p:scale>
      <p:origin x="0" y="-4512"/>
    </p:cViewPr>
  </p:sorterViewPr>
  <p:notesViewPr>
    <p:cSldViewPr>
      <p:cViewPr varScale="1">
        <p:scale>
          <a:sx n="84" d="100"/>
          <a:sy n="84" d="100"/>
        </p:scale>
        <p:origin x="-1764" y="-78"/>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oegfs2\home\lh\Desktop_Umzug\&#214;ffentlichkeitsarbeit\Donatorenanl&#228;sse\Donatorentreffen%20Jun%2017\Grafike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52633619277121E-2"/>
          <c:y val="2.7205978231102625E-2"/>
          <c:w val="0.96974221455526777"/>
          <c:h val="0.86279350185985648"/>
        </c:manualLayout>
      </c:layout>
      <c:lineChart>
        <c:grouping val="standard"/>
        <c:varyColors val="0"/>
        <c:ser>
          <c:idx val="0"/>
          <c:order val="0"/>
          <c:tx>
            <c:strRef>
              <c:f>Tabelle2!$M$3</c:f>
              <c:strCache>
                <c:ptCount val="1"/>
                <c:pt idx="0">
                  <c:v>News-Depriviere</c:v>
                </c:pt>
              </c:strCache>
            </c:strRef>
          </c:tx>
          <c:spPr>
            <a:ln w="28575" cap="rnd">
              <a:solidFill>
                <a:schemeClr val="tx2"/>
              </a:solidFill>
              <a:round/>
            </a:ln>
            <a:effectLst/>
          </c:spPr>
          <c:marker>
            <c:symbol val="circle"/>
            <c:size val="5"/>
            <c:spPr>
              <a:noFill/>
              <a:ln w="9525">
                <a:solidFill>
                  <a:schemeClr val="accent1"/>
                </a:solidFill>
              </a:ln>
              <a:effectLst/>
            </c:spPr>
          </c:marker>
          <c:dLbls>
            <c:dLbl>
              <c:idx val="0"/>
              <c:layout/>
              <c:tx>
                <c:rich>
                  <a:bodyPr/>
                  <a:lstStyle/>
                  <a:p>
                    <a:fld id="{DB0039E6-E733-4E6D-B198-47A3EEC510BE}" type="VALUE">
                      <a:rPr lang="en-US" smtClean="0"/>
                      <a:pPr/>
                      <a:t>[WERT]</a:t>
                    </a:fld>
                    <a:r>
                      <a:rPr lang="en-US"/>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84B-4E9C-9CBB-B694F2F2283A}"/>
                </c:ext>
                <c:ext xmlns:c15="http://schemas.microsoft.com/office/drawing/2012/chart" uri="{CE6537A1-D6FC-4f65-9D91-7224C49458BB}">
                  <c15:layout/>
                  <c15:dlblFieldTable/>
                  <c15:showDataLabelsRange val="0"/>
                </c:ext>
              </c:extLst>
            </c:dLbl>
            <c:dLbl>
              <c:idx val="1"/>
              <c:layout/>
              <c:tx>
                <c:rich>
                  <a:bodyPr/>
                  <a:lstStyle/>
                  <a:p>
                    <a:r>
                      <a:rPr lang="en-US"/>
                      <a:t>21%</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84B-4E9C-9CBB-B694F2F2283A}"/>
                </c:ext>
                <c:ext xmlns:c15="http://schemas.microsoft.com/office/drawing/2012/chart" uri="{CE6537A1-D6FC-4f65-9D91-7224C49458BB}">
                  <c15:layout/>
                </c:ext>
              </c:extLst>
            </c:dLbl>
            <c:dLbl>
              <c:idx val="2"/>
              <c:layout/>
              <c:tx>
                <c:rich>
                  <a:bodyPr/>
                  <a:lstStyle/>
                  <a:p>
                    <a:fld id="{A9A6077D-BCB6-4277-9421-3ED93A25B5CB}" type="VALUE">
                      <a:rPr lang="en-US" smtClean="0"/>
                      <a:pPr/>
                      <a:t>[WERT]</a:t>
                    </a:fld>
                    <a:r>
                      <a:rPr lang="en-US"/>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84B-4E9C-9CBB-B694F2F2283A}"/>
                </c:ext>
                <c:ext xmlns:c15="http://schemas.microsoft.com/office/drawing/2012/chart" uri="{CE6537A1-D6FC-4f65-9D91-7224C49458BB}">
                  <c15:layout/>
                  <c15:dlblFieldTable/>
                  <c15:showDataLabelsRange val="0"/>
                </c:ext>
              </c:extLst>
            </c:dLbl>
            <c:dLbl>
              <c:idx val="3"/>
              <c:layout/>
              <c:tx>
                <c:rich>
                  <a:bodyPr/>
                  <a:lstStyle/>
                  <a:p>
                    <a:fld id="{4C812179-D630-4F37-B254-BD154D237A6B}" type="VALUE">
                      <a:rPr lang="en-US" smtClean="0"/>
                      <a:pPr/>
                      <a:t>[WERT]</a:t>
                    </a:fld>
                    <a:r>
                      <a:rPr lang="en-US"/>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84B-4E9C-9CBB-B694F2F2283A}"/>
                </c:ext>
                <c:ext xmlns:c15="http://schemas.microsoft.com/office/drawing/2012/chart" uri="{CE6537A1-D6FC-4f65-9D91-7224C49458BB}">
                  <c15:layout/>
                  <c15:dlblFieldTable/>
                  <c15:showDataLabelsRange val="0"/>
                </c:ext>
              </c:extLst>
            </c:dLbl>
            <c:dLbl>
              <c:idx val="4"/>
              <c:layout>
                <c:manualLayout>
                  <c:x val="-2.5611624701673597E-2"/>
                  <c:y val="5.5170968056732987E-2"/>
                </c:manualLayout>
              </c:layout>
              <c:tx>
                <c:rich>
                  <a:bodyPr/>
                  <a:lstStyle/>
                  <a:p>
                    <a:fld id="{627BDE18-7B4C-4237-993E-C67B5CC1511E}" type="VALUE">
                      <a:rPr lang="en-US" smtClean="0"/>
                      <a:pPr/>
                      <a:t>[WERT]</a:t>
                    </a:fld>
                    <a:r>
                      <a:rPr lang="en-US"/>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84B-4E9C-9CBB-B694F2F2283A}"/>
                </c:ext>
                <c:ext xmlns:c15="http://schemas.microsoft.com/office/drawing/2012/chart" uri="{CE6537A1-D6FC-4f65-9D91-7224C49458BB}">
                  <c15:layout/>
                  <c15:dlblFieldTable/>
                  <c15:showDataLabelsRange val="0"/>
                </c:ext>
              </c:extLst>
            </c:dLbl>
            <c:dLbl>
              <c:idx val="5"/>
              <c:layout>
                <c:manualLayout>
                  <c:x val="-4.0032584556219372E-2"/>
                  <c:y val="5.5170968056732918E-2"/>
                </c:manualLayout>
              </c:layout>
              <c:tx>
                <c:rich>
                  <a:bodyPr/>
                  <a:lstStyle/>
                  <a:p>
                    <a:fld id="{5F455E02-E917-4F82-9B49-E5BF0B29F055}" type="VALUE">
                      <a:rPr lang="en-US" smtClean="0"/>
                      <a:pPr/>
                      <a:t>[WERT]</a:t>
                    </a:fld>
                    <a:r>
                      <a:rPr lang="en-US"/>
                      <a:t>%</a:t>
                    </a:r>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84B-4E9C-9CBB-B694F2F2283A}"/>
                </c:ext>
                <c:ext xmlns:c15="http://schemas.microsoft.com/office/drawing/2012/chart" uri="{CE6537A1-D6FC-4f65-9D91-7224C49458BB}">
                  <c15:layout/>
                  <c15:dlblFieldTable/>
                  <c15:showDataLabelsRange val="0"/>
                </c:ext>
              </c:extLst>
            </c:dLbl>
            <c:dLbl>
              <c:idx val="6"/>
              <c:layout/>
              <c:tx>
                <c:rich>
                  <a:bodyPr/>
                  <a:lstStyle/>
                  <a:p>
                    <a:fld id="{4ACDEFA5-82AD-4AE1-8365-DD0484944AA2}" type="VALUE">
                      <a:rPr lang="en-US" smtClean="0"/>
                      <a:pPr/>
                      <a:t>[WERT]</a:t>
                    </a:fld>
                    <a:r>
                      <a:rPr lang="en-US"/>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84B-4E9C-9CBB-B694F2F2283A}"/>
                </c:ext>
                <c:ext xmlns:c15="http://schemas.microsoft.com/office/drawing/2012/chart" uri="{CE6537A1-D6FC-4f65-9D91-7224C49458BB}">
                  <c15:layout/>
                  <c15:dlblFieldTable/>
                  <c15:showDataLabelsRange val="0"/>
                </c:ext>
              </c:extLst>
            </c:dLbl>
            <c:dLbl>
              <c:idx val="7"/>
              <c:layout/>
              <c:tx>
                <c:rich>
                  <a:bodyPr/>
                  <a:lstStyle/>
                  <a:p>
                    <a:fld id="{76024796-AE08-4480-BE91-48B4157F56EB}" type="VALUE">
                      <a:rPr lang="en-US" smtClean="0"/>
                      <a:pPr/>
                      <a:t>[WERT]</a:t>
                    </a:fld>
                    <a:r>
                      <a:rPr lang="en-US"/>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84B-4E9C-9CBB-B694F2F2283A}"/>
                </c:ext>
                <c:ext xmlns:c15="http://schemas.microsoft.com/office/drawing/2012/chart" uri="{CE6537A1-D6FC-4f65-9D91-7224C49458BB}">
                  <c15:layout/>
                  <c15:dlblFieldTable/>
                  <c15:showDataLabelsRange val="0"/>
                </c:ext>
              </c:extLst>
            </c:dLbl>
            <c:dLbl>
              <c:idx val="8"/>
              <c:layout/>
              <c:tx>
                <c:rich>
                  <a:bodyPr/>
                  <a:lstStyle/>
                  <a:p>
                    <a:fld id="{2A996788-5BD3-4589-B676-22D89CE2000A}" type="VALUE">
                      <a:rPr lang="en-US" smtClean="0"/>
                      <a:pPr/>
                      <a:t>[WERT]</a:t>
                    </a:fld>
                    <a:r>
                      <a:rPr lang="en-US"/>
                      <a:t>%</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84B-4E9C-9CBB-B694F2F2283A}"/>
                </c:ext>
                <c:ext xmlns:c15="http://schemas.microsoft.com/office/drawing/2012/chart" uri="{CE6537A1-D6FC-4f65-9D91-7224C49458BB}">
                  <c15:layout/>
                  <c15:dlblFieldTable/>
                  <c15:showDataLabelsRange val="0"/>
                </c:ext>
              </c:extLst>
            </c:dLbl>
            <c:dLbl>
              <c:idx val="9"/>
              <c:layout/>
              <c:tx>
                <c:rich>
                  <a:bodyPr/>
                  <a:lstStyle/>
                  <a:p>
                    <a:r>
                      <a:rPr lang="en-US"/>
                      <a:t>36%</a:t>
                    </a:r>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903-44F9-928D-389FD7718D67}"/>
                </c:ex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2"/>
                    </a:solidFill>
                    <a:latin typeface="Bahnschrift" panose="020B0502040204020203" pitchFamily="34" charset="0"/>
                    <a:ea typeface="+mn-ea"/>
                    <a:cs typeface="+mn-cs"/>
                  </a:defRPr>
                </a:pPr>
                <a:endParaRPr lang="de-DE"/>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Tabelle2!$K$4:$K$13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Tabelle2!$M$4:$M$13</c:f>
              <c:numCache>
                <c:formatCode>General</c:formatCode>
                <c:ptCount val="10"/>
                <c:pt idx="0">
                  <c:v>20.7</c:v>
                </c:pt>
                <c:pt idx="1">
                  <c:v>21.5</c:v>
                </c:pt>
                <c:pt idx="2">
                  <c:v>22.4</c:v>
                </c:pt>
                <c:pt idx="3">
                  <c:v>23.7</c:v>
                </c:pt>
                <c:pt idx="4">
                  <c:v>27.4</c:v>
                </c:pt>
                <c:pt idx="5">
                  <c:v>30.5</c:v>
                </c:pt>
                <c:pt idx="6">
                  <c:v>31</c:v>
                </c:pt>
                <c:pt idx="7">
                  <c:v>31.1</c:v>
                </c:pt>
                <c:pt idx="8">
                  <c:v>32.200000000000003</c:v>
                </c:pt>
                <c:pt idx="9">
                  <c:v>35.9</c:v>
                </c:pt>
              </c:numCache>
            </c:numRef>
          </c:val>
          <c:smooth val="1"/>
          <c:extLst xmlns:c16r2="http://schemas.microsoft.com/office/drawing/2015/06/chart">
            <c:ext xmlns:c16="http://schemas.microsoft.com/office/drawing/2014/chart" uri="{C3380CC4-5D6E-409C-BE32-E72D297353CC}">
              <c16:uniqueId val="{00000001-A84B-4E9C-9CBB-B694F2F2283A}"/>
            </c:ext>
          </c:extLst>
        </c:ser>
        <c:dLbls>
          <c:showLegendKey val="0"/>
          <c:showVal val="0"/>
          <c:showCatName val="0"/>
          <c:showSerName val="0"/>
          <c:showPercent val="0"/>
          <c:showBubbleSize val="0"/>
        </c:dLbls>
        <c:marker val="1"/>
        <c:smooth val="0"/>
        <c:axId val="325999592"/>
        <c:axId val="326000768"/>
      </c:lineChart>
      <c:dateAx>
        <c:axId val="325999592"/>
        <c:scaling>
          <c:orientation val="minMax"/>
        </c:scaling>
        <c:delete val="0"/>
        <c:axPos val="b"/>
        <c:numFmt formatCode="General" sourceLinked="1"/>
        <c:majorTickMark val="none"/>
        <c:minorTickMark val="none"/>
        <c:tickLblPos val="nextTo"/>
        <c:spPr>
          <a:noFill/>
          <a:ln w="28575" cap="flat" cmpd="sng" algn="ctr">
            <a:solidFill>
              <a:schemeClr val="accent3">
                <a:lumMod val="50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Bahnschrift" panose="020B0502040204020203" pitchFamily="34" charset="0"/>
                <a:ea typeface="+mn-ea"/>
                <a:cs typeface="+mn-cs"/>
              </a:defRPr>
            </a:pPr>
            <a:endParaRPr lang="de-DE"/>
          </a:p>
        </c:txPr>
        <c:crossAx val="326000768"/>
        <c:crosses val="autoZero"/>
        <c:auto val="0"/>
        <c:lblOffset val="100"/>
        <c:baseTimeUnit val="days"/>
      </c:dateAx>
      <c:valAx>
        <c:axId val="326000768"/>
        <c:scaling>
          <c:orientation val="minMax"/>
          <c:max val="40"/>
          <c:min val="15"/>
        </c:scaling>
        <c:delete val="1"/>
        <c:axPos val="l"/>
        <c:numFmt formatCode="General" sourceLinked="1"/>
        <c:majorTickMark val="none"/>
        <c:minorTickMark val="none"/>
        <c:tickLblPos val="nextTo"/>
        <c:crossAx val="325999592"/>
        <c:crosses val="autoZero"/>
        <c:crossBetween val="between"/>
      </c:valAx>
      <c:spPr>
        <a:noFill/>
        <a:ln>
          <a:noFill/>
        </a:ln>
        <a:effectLst/>
      </c:spPr>
    </c:plotArea>
    <c:plotVisOnly val="1"/>
    <c:dispBlanksAs val="gap"/>
    <c:showDLblsOverMax val="0"/>
  </c:chart>
  <c:spPr>
    <a:noFill/>
    <a:ln>
      <a:noFill/>
    </a:ln>
    <a:effectLst/>
  </c:spPr>
  <c:txPr>
    <a:bodyPr/>
    <a:lstStyle/>
    <a:p>
      <a:pPr>
        <a:defRPr sz="1500">
          <a:solidFill>
            <a:schemeClr val="accent3">
              <a:lumMod val="50000"/>
            </a:schemeClr>
          </a:solidFill>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9858" name="Rectangle 2"/>
          <p:cNvSpPr>
            <a:spLocks noGrp="1" noChangeArrowheads="1"/>
          </p:cNvSpPr>
          <p:nvPr>
            <p:ph type="hdr" sz="quarter"/>
          </p:nvPr>
        </p:nvSpPr>
        <p:spPr bwMode="auto">
          <a:xfrm>
            <a:off x="1" y="1"/>
            <a:ext cx="2955493" cy="495397"/>
          </a:xfrm>
          <a:prstGeom prst="rect">
            <a:avLst/>
          </a:prstGeom>
          <a:noFill/>
          <a:ln w="9525">
            <a:noFill/>
            <a:miter lim="800000"/>
            <a:headEnd/>
            <a:tailEnd/>
          </a:ln>
          <a:effectLst/>
        </p:spPr>
        <p:txBody>
          <a:bodyPr vert="horz" wrap="square" lIns="88256" tIns="44129" rIns="88256" bIns="44129"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de-CH"/>
          </a:p>
        </p:txBody>
      </p:sp>
      <p:sp>
        <p:nvSpPr>
          <p:cNvPr id="889859" name="Rectangle 3"/>
          <p:cNvSpPr>
            <a:spLocks noGrp="1" noChangeArrowheads="1"/>
          </p:cNvSpPr>
          <p:nvPr>
            <p:ph type="dt" sz="quarter" idx="1"/>
          </p:nvPr>
        </p:nvSpPr>
        <p:spPr bwMode="auto">
          <a:xfrm>
            <a:off x="3862884" y="1"/>
            <a:ext cx="2955493" cy="495397"/>
          </a:xfrm>
          <a:prstGeom prst="rect">
            <a:avLst/>
          </a:prstGeom>
          <a:noFill/>
          <a:ln w="9525">
            <a:noFill/>
            <a:miter lim="800000"/>
            <a:headEnd/>
            <a:tailEnd/>
          </a:ln>
          <a:effectLst/>
        </p:spPr>
        <p:txBody>
          <a:bodyPr vert="horz" wrap="square" lIns="88256" tIns="44129" rIns="88256" bIns="44129"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de-CH"/>
          </a:p>
        </p:txBody>
      </p:sp>
      <p:sp>
        <p:nvSpPr>
          <p:cNvPr id="889860" name="Rectangle 4"/>
          <p:cNvSpPr>
            <a:spLocks noGrp="1" noChangeArrowheads="1"/>
          </p:cNvSpPr>
          <p:nvPr>
            <p:ph type="ftr" sz="quarter" idx="2"/>
          </p:nvPr>
        </p:nvSpPr>
        <p:spPr bwMode="auto">
          <a:xfrm>
            <a:off x="1" y="9421766"/>
            <a:ext cx="2955493" cy="495397"/>
          </a:xfrm>
          <a:prstGeom prst="rect">
            <a:avLst/>
          </a:prstGeom>
          <a:noFill/>
          <a:ln w="9525">
            <a:noFill/>
            <a:miter lim="800000"/>
            <a:headEnd/>
            <a:tailEnd/>
          </a:ln>
          <a:effectLst/>
        </p:spPr>
        <p:txBody>
          <a:bodyPr vert="horz" wrap="square" lIns="88256" tIns="44129" rIns="88256" bIns="44129"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de-CH"/>
          </a:p>
        </p:txBody>
      </p:sp>
      <p:sp>
        <p:nvSpPr>
          <p:cNvPr id="889861" name="Rectangle 5"/>
          <p:cNvSpPr>
            <a:spLocks noGrp="1" noChangeArrowheads="1"/>
          </p:cNvSpPr>
          <p:nvPr>
            <p:ph type="sldNum" sz="quarter" idx="3"/>
          </p:nvPr>
        </p:nvSpPr>
        <p:spPr bwMode="auto">
          <a:xfrm>
            <a:off x="3862884" y="9421766"/>
            <a:ext cx="2955493" cy="495397"/>
          </a:xfrm>
          <a:prstGeom prst="rect">
            <a:avLst/>
          </a:prstGeom>
          <a:noFill/>
          <a:ln w="9525">
            <a:noFill/>
            <a:miter lim="800000"/>
            <a:headEnd/>
            <a:tailEnd/>
          </a:ln>
          <a:effectLst/>
        </p:spPr>
        <p:txBody>
          <a:bodyPr vert="horz" wrap="square" lIns="88256" tIns="44129" rIns="88256" bIns="44129"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6EF30D1-AECC-4C7E-8E4F-AFFA9C4FADD7}" type="slidenum">
              <a:rPr lang="de-CH"/>
              <a:pPr>
                <a:defRPr/>
              </a:pPr>
              <a:t>‹Nr.›</a:t>
            </a:fld>
            <a:endParaRPr lang="de-CH"/>
          </a:p>
        </p:txBody>
      </p:sp>
    </p:spTree>
    <p:extLst>
      <p:ext uri="{BB962C8B-B14F-4D97-AF65-F5344CB8AC3E}">
        <p14:creationId xmlns:p14="http://schemas.microsoft.com/office/powerpoint/2010/main" val="243587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5493" cy="495397"/>
          </a:xfrm>
          <a:prstGeom prst="rect">
            <a:avLst/>
          </a:prstGeom>
          <a:noFill/>
          <a:ln w="9525">
            <a:noFill/>
            <a:miter lim="800000"/>
            <a:headEnd/>
            <a:tailEnd/>
          </a:ln>
          <a:effectLst/>
        </p:spPr>
        <p:txBody>
          <a:bodyPr vert="horz" wrap="square" lIns="95592" tIns="47796" rIns="95592" bIns="47796" numCol="1" anchor="t" anchorCtr="0" compatLnSpc="1">
            <a:prstTxWarp prst="textNoShape">
              <a:avLst/>
            </a:prstTxWarp>
          </a:bodyPr>
          <a:lstStyle>
            <a:lvl1pPr defTabSz="956189" eaLnBrk="0" hangingPunct="0">
              <a:defRPr sz="1300">
                <a:latin typeface="Times New Roman" pitchFamily="18" charset="0"/>
                <a:cs typeface="+mn-cs"/>
              </a:defRPr>
            </a:lvl1pPr>
          </a:lstStyle>
          <a:p>
            <a:pPr>
              <a:defRPr/>
            </a:pPr>
            <a:endParaRPr lang="de-CH"/>
          </a:p>
        </p:txBody>
      </p:sp>
      <p:sp>
        <p:nvSpPr>
          <p:cNvPr id="4099" name="Rectangle 3"/>
          <p:cNvSpPr>
            <a:spLocks noGrp="1" noChangeArrowheads="1"/>
          </p:cNvSpPr>
          <p:nvPr>
            <p:ph type="dt" idx="1"/>
          </p:nvPr>
        </p:nvSpPr>
        <p:spPr bwMode="auto">
          <a:xfrm>
            <a:off x="3862884" y="1"/>
            <a:ext cx="2955493" cy="495397"/>
          </a:xfrm>
          <a:prstGeom prst="rect">
            <a:avLst/>
          </a:prstGeom>
          <a:noFill/>
          <a:ln w="9525">
            <a:noFill/>
            <a:miter lim="800000"/>
            <a:headEnd/>
            <a:tailEnd/>
          </a:ln>
          <a:effectLst/>
        </p:spPr>
        <p:txBody>
          <a:bodyPr vert="horz" wrap="square" lIns="95592" tIns="47796" rIns="95592" bIns="47796" numCol="1" anchor="t" anchorCtr="0" compatLnSpc="1">
            <a:prstTxWarp prst="textNoShape">
              <a:avLst/>
            </a:prstTxWarp>
          </a:bodyPr>
          <a:lstStyle>
            <a:lvl1pPr algn="r" defTabSz="956189" eaLnBrk="0" hangingPunct="0">
              <a:defRPr sz="1300">
                <a:latin typeface="Times New Roman" pitchFamily="18" charset="0"/>
                <a:cs typeface="+mn-cs"/>
              </a:defRPr>
            </a:lvl1pPr>
          </a:lstStyle>
          <a:p>
            <a:pPr>
              <a:defRPr/>
            </a:pPr>
            <a:endParaRPr lang="de-CH"/>
          </a:p>
        </p:txBody>
      </p:sp>
      <p:sp>
        <p:nvSpPr>
          <p:cNvPr id="587780" name="Rectangle 4"/>
          <p:cNvSpPr>
            <a:spLocks noGrp="1" noRot="1" noChangeAspect="1" noChangeArrowheads="1" noTextEdit="1"/>
          </p:cNvSpPr>
          <p:nvPr>
            <p:ph type="sldImg" idx="2"/>
          </p:nvPr>
        </p:nvSpPr>
        <p:spPr bwMode="auto">
          <a:xfrm>
            <a:off x="931863" y="744538"/>
            <a:ext cx="4957762" cy="37195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1687" y="4710883"/>
            <a:ext cx="5456530" cy="4463184"/>
          </a:xfrm>
          <a:prstGeom prst="rect">
            <a:avLst/>
          </a:prstGeom>
          <a:noFill/>
          <a:ln w="9525">
            <a:noFill/>
            <a:miter lim="800000"/>
            <a:headEnd/>
            <a:tailEnd/>
          </a:ln>
          <a:effectLst/>
        </p:spPr>
        <p:txBody>
          <a:bodyPr vert="horz" wrap="square" lIns="95592" tIns="47796" rIns="95592" bIns="47796" numCol="1" anchor="t" anchorCtr="0" compatLnSpc="1">
            <a:prstTxWarp prst="textNoShape">
              <a:avLst/>
            </a:prstTxWarp>
          </a:bodyPr>
          <a:lstStyle/>
          <a:p>
            <a:pPr lvl="0"/>
            <a:r>
              <a:rPr lang="de-CH" noProof="0" dirty="0"/>
              <a:t>Textmasterformate durch Klicken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102" name="Rectangle 6"/>
          <p:cNvSpPr>
            <a:spLocks noGrp="1" noChangeArrowheads="1"/>
          </p:cNvSpPr>
          <p:nvPr>
            <p:ph type="ftr" sz="quarter" idx="4"/>
          </p:nvPr>
        </p:nvSpPr>
        <p:spPr bwMode="auto">
          <a:xfrm>
            <a:off x="1" y="9421766"/>
            <a:ext cx="2955493" cy="495397"/>
          </a:xfrm>
          <a:prstGeom prst="rect">
            <a:avLst/>
          </a:prstGeom>
          <a:noFill/>
          <a:ln w="9525">
            <a:noFill/>
            <a:miter lim="800000"/>
            <a:headEnd/>
            <a:tailEnd/>
          </a:ln>
          <a:effectLst/>
        </p:spPr>
        <p:txBody>
          <a:bodyPr vert="horz" wrap="square" lIns="95592" tIns="47796" rIns="95592" bIns="47796" numCol="1" anchor="b" anchorCtr="0" compatLnSpc="1">
            <a:prstTxWarp prst="textNoShape">
              <a:avLst/>
            </a:prstTxWarp>
          </a:bodyPr>
          <a:lstStyle>
            <a:lvl1pPr defTabSz="956189" eaLnBrk="0" hangingPunct="0">
              <a:defRPr sz="1300">
                <a:latin typeface="Times New Roman" pitchFamily="18" charset="0"/>
                <a:cs typeface="+mn-cs"/>
              </a:defRPr>
            </a:lvl1pPr>
          </a:lstStyle>
          <a:p>
            <a:pPr>
              <a:defRPr/>
            </a:pPr>
            <a:endParaRPr lang="de-CH"/>
          </a:p>
        </p:txBody>
      </p:sp>
      <p:sp>
        <p:nvSpPr>
          <p:cNvPr id="4103" name="Rectangle 7"/>
          <p:cNvSpPr>
            <a:spLocks noGrp="1" noChangeArrowheads="1"/>
          </p:cNvSpPr>
          <p:nvPr>
            <p:ph type="sldNum" sz="quarter" idx="5"/>
          </p:nvPr>
        </p:nvSpPr>
        <p:spPr bwMode="auto">
          <a:xfrm>
            <a:off x="3862884" y="9421766"/>
            <a:ext cx="2955493" cy="495397"/>
          </a:xfrm>
          <a:prstGeom prst="rect">
            <a:avLst/>
          </a:prstGeom>
          <a:noFill/>
          <a:ln w="9525">
            <a:noFill/>
            <a:miter lim="800000"/>
            <a:headEnd/>
            <a:tailEnd/>
          </a:ln>
          <a:effectLst/>
        </p:spPr>
        <p:txBody>
          <a:bodyPr vert="horz" wrap="square" lIns="95592" tIns="47796" rIns="95592" bIns="47796" numCol="1" anchor="b" anchorCtr="0" compatLnSpc="1">
            <a:prstTxWarp prst="textNoShape">
              <a:avLst/>
            </a:prstTxWarp>
          </a:bodyPr>
          <a:lstStyle>
            <a:lvl1pPr algn="r" defTabSz="956189" eaLnBrk="0" hangingPunct="0">
              <a:defRPr sz="1300">
                <a:latin typeface="Times New Roman" pitchFamily="18" charset="0"/>
                <a:cs typeface="+mn-cs"/>
              </a:defRPr>
            </a:lvl1pPr>
          </a:lstStyle>
          <a:p>
            <a:pPr>
              <a:defRPr/>
            </a:pPr>
            <a:fld id="{9F9B6C71-BD30-44AB-A1AA-DDB49CCB264D}" type="slidenum">
              <a:rPr lang="de-CH"/>
              <a:pPr>
                <a:defRPr/>
              </a:pPr>
              <a:t>‹Nr.›</a:t>
            </a:fld>
            <a:endParaRPr lang="de-CH"/>
          </a:p>
        </p:txBody>
      </p:sp>
    </p:spTree>
    <p:extLst>
      <p:ext uri="{BB962C8B-B14F-4D97-AF65-F5344CB8AC3E}">
        <p14:creationId xmlns:p14="http://schemas.microsoft.com/office/powerpoint/2010/main" val="2626807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a:extLst>
              <a:ext uri="{FF2B5EF4-FFF2-40B4-BE49-F238E27FC236}">
                <a16:creationId xmlns="" xmlns:a16="http://schemas.microsoft.com/office/drawing/2014/main" id="{0F533104-FBA8-41F7-8F75-7872FD07308E}"/>
              </a:ext>
            </a:extLst>
          </p:cNvPr>
          <p:cNvSpPr>
            <a:spLocks noGrp="1" noRot="1" noChangeAspect="1" noChangeArrowheads="1" noTextEdit="1"/>
          </p:cNvSpPr>
          <p:nvPr>
            <p:ph type="sldImg"/>
          </p:nvPr>
        </p:nvSpPr>
        <p:spPr>
          <a:ln/>
        </p:spPr>
      </p:sp>
      <p:sp>
        <p:nvSpPr>
          <p:cNvPr id="153603" name="Notizenplatzhalter 2">
            <a:extLst>
              <a:ext uri="{FF2B5EF4-FFF2-40B4-BE49-F238E27FC236}">
                <a16:creationId xmlns="" xmlns:a16="http://schemas.microsoft.com/office/drawing/2014/main" id="{803718A2-EA20-4494-9312-40F0AF8267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153604" name="Foliennummernplatzhalter 3">
            <a:extLst>
              <a:ext uri="{FF2B5EF4-FFF2-40B4-BE49-F238E27FC236}">
                <a16:creationId xmlns="" xmlns:a16="http://schemas.microsoft.com/office/drawing/2014/main" id="{ABC56751-717C-4EE0-BFB0-82A5B5CF34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a:defRPr>
                <a:solidFill>
                  <a:schemeClr val="tx1"/>
                </a:solidFill>
                <a:latin typeface="Arial" panose="020B0604020202020204" pitchFamily="34" charset="0"/>
                <a:cs typeface="Arial" panose="020B0604020202020204" pitchFamily="34" charset="0"/>
              </a:defRPr>
            </a:lvl1pPr>
            <a:lvl2pPr marL="769938" indent="-295275" defTabSz="1020763">
              <a:defRPr>
                <a:solidFill>
                  <a:schemeClr val="tx1"/>
                </a:solidFill>
                <a:latin typeface="Arial" panose="020B0604020202020204" pitchFamily="34" charset="0"/>
                <a:cs typeface="Arial" panose="020B0604020202020204" pitchFamily="34" charset="0"/>
              </a:defRPr>
            </a:lvl2pPr>
            <a:lvl3pPr marL="1184275" indent="-236538" defTabSz="1020763">
              <a:defRPr>
                <a:solidFill>
                  <a:schemeClr val="tx1"/>
                </a:solidFill>
                <a:latin typeface="Arial" panose="020B0604020202020204" pitchFamily="34" charset="0"/>
                <a:cs typeface="Arial" panose="020B0604020202020204" pitchFamily="34" charset="0"/>
              </a:defRPr>
            </a:lvl3pPr>
            <a:lvl4pPr marL="1657350" indent="-236538" defTabSz="1020763">
              <a:defRPr>
                <a:solidFill>
                  <a:schemeClr val="tx1"/>
                </a:solidFill>
                <a:latin typeface="Arial" panose="020B0604020202020204" pitchFamily="34" charset="0"/>
                <a:cs typeface="Arial" panose="020B0604020202020204" pitchFamily="34" charset="0"/>
              </a:defRPr>
            </a:lvl4pPr>
            <a:lvl5pPr marL="2132013" indent="-236538" defTabSz="1020763">
              <a:defRPr>
                <a:solidFill>
                  <a:schemeClr val="tx1"/>
                </a:solidFill>
                <a:latin typeface="Arial" panose="020B0604020202020204" pitchFamily="34" charset="0"/>
                <a:cs typeface="Arial" panose="020B0604020202020204" pitchFamily="34" charset="0"/>
              </a:defRPr>
            </a:lvl5pPr>
            <a:lvl6pPr marL="25892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64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36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8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20763" rtl="0" eaLnBrk="0" fontAlgn="base" latinLnBrk="0" hangingPunct="0">
              <a:lnSpc>
                <a:spcPct val="100000"/>
              </a:lnSpc>
              <a:spcBef>
                <a:spcPct val="0"/>
              </a:spcBef>
              <a:spcAft>
                <a:spcPct val="0"/>
              </a:spcAft>
              <a:buClrTx/>
              <a:buSzTx/>
              <a:buFontTx/>
              <a:buNone/>
              <a:tabLst/>
              <a:defRPr/>
            </a:pPr>
            <a:fld id="{596EC23C-7E8E-4C34-8786-BADC02EA5B95}" type="slidenum">
              <a:rPr kumimoji="0" lang="de-CH" altLang="de-DE"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020763" rtl="0" eaLnBrk="0" fontAlgn="base" latinLnBrk="0" hangingPunct="0">
                <a:lnSpc>
                  <a:spcPct val="100000"/>
                </a:lnSpc>
                <a:spcBef>
                  <a:spcPct val="0"/>
                </a:spcBef>
                <a:spcAft>
                  <a:spcPct val="0"/>
                </a:spcAft>
                <a:buClrTx/>
                <a:buSzTx/>
                <a:buFontTx/>
                <a:buNone/>
                <a:tabLst/>
                <a:defRPr/>
              </a:pPr>
              <a:t>2</a:t>
            </a:fld>
            <a:endParaRPr kumimoji="0" lang="de-CH" altLang="de-DE"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712691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1195E0-D87E-46AE-B02B-D336A969F373}" type="slidenum">
              <a:rPr lang="de-CH" smtClean="0"/>
              <a:pPr/>
              <a:t>11</a:t>
            </a:fld>
            <a:endParaRPr lang="de-CH"/>
          </a:p>
        </p:txBody>
      </p:sp>
    </p:spTree>
    <p:extLst>
      <p:ext uri="{BB962C8B-B14F-4D97-AF65-F5344CB8AC3E}">
        <p14:creationId xmlns:p14="http://schemas.microsoft.com/office/powerpoint/2010/main" val="4190612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58874" rtl="0" eaLnBrk="0" fontAlgn="base" latinLnBrk="0" hangingPunct="0">
              <a:lnSpc>
                <a:spcPct val="100000"/>
              </a:lnSpc>
              <a:spcBef>
                <a:spcPct val="0"/>
              </a:spcBef>
              <a:spcAft>
                <a:spcPct val="0"/>
              </a:spcAft>
              <a:buClrTx/>
              <a:buSzTx/>
              <a:buFontTx/>
              <a:buNone/>
              <a:tabLst/>
              <a:defRPr/>
            </a:pPr>
            <a:fld id="{9F9B6C71-BD30-44AB-A1AA-DDB49CCB264D}" type="slidenum">
              <a:rPr kumimoji="0" lang="de-CH"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8874" rtl="0" eaLnBrk="0" fontAlgn="base" latinLnBrk="0" hangingPunct="0">
                <a:lnSpc>
                  <a:spcPct val="100000"/>
                </a:lnSpc>
                <a:spcBef>
                  <a:spcPct val="0"/>
                </a:spcBef>
                <a:spcAft>
                  <a:spcPct val="0"/>
                </a:spcAft>
                <a:buClrTx/>
                <a:buSzTx/>
                <a:buFontTx/>
                <a:buNone/>
                <a:tabLst/>
                <a:defRPr/>
              </a:pPr>
              <a:t>12</a:t>
            </a:fld>
            <a:endParaRPr kumimoji="0" lang="de-CH"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59097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a:extLst>
              <a:ext uri="{FF2B5EF4-FFF2-40B4-BE49-F238E27FC236}">
                <a16:creationId xmlns="" xmlns:a16="http://schemas.microsoft.com/office/drawing/2014/main" id="{0F533104-FBA8-41F7-8F75-7872FD07308E}"/>
              </a:ext>
            </a:extLst>
          </p:cNvPr>
          <p:cNvSpPr>
            <a:spLocks noGrp="1" noRot="1" noChangeAspect="1" noChangeArrowheads="1" noTextEdit="1"/>
          </p:cNvSpPr>
          <p:nvPr>
            <p:ph type="sldImg"/>
          </p:nvPr>
        </p:nvSpPr>
        <p:spPr>
          <a:ln/>
        </p:spPr>
      </p:sp>
      <p:sp>
        <p:nvSpPr>
          <p:cNvPr id="153603" name="Notizenplatzhalter 2">
            <a:extLst>
              <a:ext uri="{FF2B5EF4-FFF2-40B4-BE49-F238E27FC236}">
                <a16:creationId xmlns="" xmlns:a16="http://schemas.microsoft.com/office/drawing/2014/main" id="{803718A2-EA20-4494-9312-40F0AF8267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153604" name="Foliennummernplatzhalter 3">
            <a:extLst>
              <a:ext uri="{FF2B5EF4-FFF2-40B4-BE49-F238E27FC236}">
                <a16:creationId xmlns="" xmlns:a16="http://schemas.microsoft.com/office/drawing/2014/main" id="{ABC56751-717C-4EE0-BFB0-82A5B5CF34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a:defRPr>
                <a:solidFill>
                  <a:schemeClr val="tx1"/>
                </a:solidFill>
                <a:latin typeface="Arial" panose="020B0604020202020204" pitchFamily="34" charset="0"/>
                <a:cs typeface="Arial" panose="020B0604020202020204" pitchFamily="34" charset="0"/>
              </a:defRPr>
            </a:lvl1pPr>
            <a:lvl2pPr marL="769938" indent="-295275" defTabSz="1020763">
              <a:defRPr>
                <a:solidFill>
                  <a:schemeClr val="tx1"/>
                </a:solidFill>
                <a:latin typeface="Arial" panose="020B0604020202020204" pitchFamily="34" charset="0"/>
                <a:cs typeface="Arial" panose="020B0604020202020204" pitchFamily="34" charset="0"/>
              </a:defRPr>
            </a:lvl2pPr>
            <a:lvl3pPr marL="1184275" indent="-236538" defTabSz="1020763">
              <a:defRPr>
                <a:solidFill>
                  <a:schemeClr val="tx1"/>
                </a:solidFill>
                <a:latin typeface="Arial" panose="020B0604020202020204" pitchFamily="34" charset="0"/>
                <a:cs typeface="Arial" panose="020B0604020202020204" pitchFamily="34" charset="0"/>
              </a:defRPr>
            </a:lvl3pPr>
            <a:lvl4pPr marL="1657350" indent="-236538" defTabSz="1020763">
              <a:defRPr>
                <a:solidFill>
                  <a:schemeClr val="tx1"/>
                </a:solidFill>
                <a:latin typeface="Arial" panose="020B0604020202020204" pitchFamily="34" charset="0"/>
                <a:cs typeface="Arial" panose="020B0604020202020204" pitchFamily="34" charset="0"/>
              </a:defRPr>
            </a:lvl4pPr>
            <a:lvl5pPr marL="2132013" indent="-236538" defTabSz="1020763">
              <a:defRPr>
                <a:solidFill>
                  <a:schemeClr val="tx1"/>
                </a:solidFill>
                <a:latin typeface="Arial" panose="020B0604020202020204" pitchFamily="34" charset="0"/>
                <a:cs typeface="Arial" panose="020B0604020202020204" pitchFamily="34" charset="0"/>
              </a:defRPr>
            </a:lvl5pPr>
            <a:lvl6pPr marL="25892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64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36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8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20763" rtl="0" eaLnBrk="0" fontAlgn="base" latinLnBrk="0" hangingPunct="0">
              <a:lnSpc>
                <a:spcPct val="100000"/>
              </a:lnSpc>
              <a:spcBef>
                <a:spcPct val="0"/>
              </a:spcBef>
              <a:spcAft>
                <a:spcPct val="0"/>
              </a:spcAft>
              <a:buClrTx/>
              <a:buSzTx/>
              <a:buFontTx/>
              <a:buNone/>
              <a:tabLst/>
              <a:defRPr/>
            </a:pPr>
            <a:fld id="{596EC23C-7E8E-4C34-8786-BADC02EA5B95}" type="slidenum">
              <a:rPr kumimoji="0" lang="de-CH" altLang="de-DE"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020763" rtl="0" eaLnBrk="0" fontAlgn="base" latinLnBrk="0" hangingPunct="0">
                <a:lnSpc>
                  <a:spcPct val="100000"/>
                </a:lnSpc>
                <a:spcBef>
                  <a:spcPct val="0"/>
                </a:spcBef>
                <a:spcAft>
                  <a:spcPct val="0"/>
                </a:spcAft>
                <a:buClrTx/>
                <a:buSzTx/>
                <a:buFontTx/>
                <a:buNone/>
                <a:tabLst/>
                <a:defRPr/>
              </a:pPr>
              <a:t>3</a:t>
            </a:fld>
            <a:endParaRPr kumimoji="0" lang="de-CH" altLang="de-DE"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05147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a:extLst>
              <a:ext uri="{FF2B5EF4-FFF2-40B4-BE49-F238E27FC236}">
                <a16:creationId xmlns="" xmlns:a16="http://schemas.microsoft.com/office/drawing/2014/main" id="{0F533104-FBA8-41F7-8F75-7872FD07308E}"/>
              </a:ext>
            </a:extLst>
          </p:cNvPr>
          <p:cNvSpPr>
            <a:spLocks noGrp="1" noRot="1" noChangeAspect="1" noChangeArrowheads="1" noTextEdit="1"/>
          </p:cNvSpPr>
          <p:nvPr>
            <p:ph type="sldImg"/>
          </p:nvPr>
        </p:nvSpPr>
        <p:spPr>
          <a:ln/>
        </p:spPr>
      </p:sp>
      <p:sp>
        <p:nvSpPr>
          <p:cNvPr id="153603" name="Notizenplatzhalter 2">
            <a:extLst>
              <a:ext uri="{FF2B5EF4-FFF2-40B4-BE49-F238E27FC236}">
                <a16:creationId xmlns="" xmlns:a16="http://schemas.microsoft.com/office/drawing/2014/main" id="{803718A2-EA20-4494-9312-40F0AF8267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p>
        </p:txBody>
      </p:sp>
      <p:sp>
        <p:nvSpPr>
          <p:cNvPr id="153604" name="Foliennummernplatzhalter 3">
            <a:extLst>
              <a:ext uri="{FF2B5EF4-FFF2-40B4-BE49-F238E27FC236}">
                <a16:creationId xmlns="" xmlns:a16="http://schemas.microsoft.com/office/drawing/2014/main" id="{ABC56751-717C-4EE0-BFB0-82A5B5CF34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a:defRPr>
                <a:solidFill>
                  <a:schemeClr val="tx1"/>
                </a:solidFill>
                <a:latin typeface="Arial" panose="020B0604020202020204" pitchFamily="34" charset="0"/>
                <a:cs typeface="Arial" panose="020B0604020202020204" pitchFamily="34" charset="0"/>
              </a:defRPr>
            </a:lvl1pPr>
            <a:lvl2pPr marL="769938" indent="-295275" defTabSz="1020763">
              <a:defRPr>
                <a:solidFill>
                  <a:schemeClr val="tx1"/>
                </a:solidFill>
                <a:latin typeface="Arial" panose="020B0604020202020204" pitchFamily="34" charset="0"/>
                <a:cs typeface="Arial" panose="020B0604020202020204" pitchFamily="34" charset="0"/>
              </a:defRPr>
            </a:lvl2pPr>
            <a:lvl3pPr marL="1184275" indent="-236538" defTabSz="1020763">
              <a:defRPr>
                <a:solidFill>
                  <a:schemeClr val="tx1"/>
                </a:solidFill>
                <a:latin typeface="Arial" panose="020B0604020202020204" pitchFamily="34" charset="0"/>
                <a:cs typeface="Arial" panose="020B0604020202020204" pitchFamily="34" charset="0"/>
              </a:defRPr>
            </a:lvl3pPr>
            <a:lvl4pPr marL="1657350" indent="-236538" defTabSz="1020763">
              <a:defRPr>
                <a:solidFill>
                  <a:schemeClr val="tx1"/>
                </a:solidFill>
                <a:latin typeface="Arial" panose="020B0604020202020204" pitchFamily="34" charset="0"/>
                <a:cs typeface="Arial" panose="020B0604020202020204" pitchFamily="34" charset="0"/>
              </a:defRPr>
            </a:lvl4pPr>
            <a:lvl5pPr marL="2132013" indent="-236538" defTabSz="1020763">
              <a:defRPr>
                <a:solidFill>
                  <a:schemeClr val="tx1"/>
                </a:solidFill>
                <a:latin typeface="Arial" panose="020B0604020202020204" pitchFamily="34" charset="0"/>
                <a:cs typeface="Arial" panose="020B0604020202020204" pitchFamily="34" charset="0"/>
              </a:defRPr>
            </a:lvl5pPr>
            <a:lvl6pPr marL="25892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64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36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813" indent="-236538" defTabSz="1020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020763" rtl="0" eaLnBrk="0" fontAlgn="base" latinLnBrk="0" hangingPunct="0">
              <a:lnSpc>
                <a:spcPct val="100000"/>
              </a:lnSpc>
              <a:spcBef>
                <a:spcPct val="0"/>
              </a:spcBef>
              <a:spcAft>
                <a:spcPct val="0"/>
              </a:spcAft>
              <a:buClrTx/>
              <a:buSzTx/>
              <a:buFontTx/>
              <a:buNone/>
              <a:tabLst/>
              <a:defRPr/>
            </a:pPr>
            <a:fld id="{596EC23C-7E8E-4C34-8786-BADC02EA5B95}" type="slidenum">
              <a:rPr kumimoji="0" lang="de-CH" altLang="de-DE"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1020763" rtl="0" eaLnBrk="0" fontAlgn="base" latinLnBrk="0" hangingPunct="0">
                <a:lnSpc>
                  <a:spcPct val="100000"/>
                </a:lnSpc>
                <a:spcBef>
                  <a:spcPct val="0"/>
                </a:spcBef>
                <a:spcAft>
                  <a:spcPct val="0"/>
                </a:spcAft>
                <a:buClrTx/>
                <a:buSzTx/>
                <a:buFontTx/>
                <a:buNone/>
                <a:tabLst/>
                <a:defRPr/>
              </a:pPr>
              <a:t>4</a:t>
            </a:fld>
            <a:endParaRPr kumimoji="0" lang="de-CH" altLang="de-DE"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43700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311195E0-D87E-46AE-B02B-D336A969F373}" type="slidenum">
              <a:rPr lang="de-CH" smtClean="0"/>
              <a:pPr/>
              <a:t>5</a:t>
            </a:fld>
            <a:endParaRPr lang="de-CH"/>
          </a:p>
        </p:txBody>
      </p:sp>
    </p:spTree>
    <p:extLst>
      <p:ext uri="{BB962C8B-B14F-4D97-AF65-F5344CB8AC3E}">
        <p14:creationId xmlns:p14="http://schemas.microsoft.com/office/powerpoint/2010/main" val="66452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Soziale Medien sind Emotionsmedien.</a:t>
            </a:r>
          </a:p>
          <a:p>
            <a:r>
              <a:rPr lang="de-CH" dirty="0"/>
              <a:t>Die sozialen Netzwerke wollen unsere Aufmerksamkeit und sie wollen, dass wir emotional reagieren und anderen mitteilen, wie wir uns fühlen. Wir können uns zum Beispiel freuen oder richtig ärgern.</a:t>
            </a:r>
          </a:p>
          <a:p>
            <a:r>
              <a:rPr lang="de-CH" dirty="0"/>
              <a:t>Die Algorithmen sind so gebaut, dass sich diejenigen Informationen weiter verbreiten, die viele Emotionen auslösen.</a:t>
            </a:r>
          </a:p>
          <a:p>
            <a:endParaRPr lang="de-CH" dirty="0"/>
          </a:p>
          <a:p>
            <a:r>
              <a:rPr lang="de-CH" dirty="0"/>
              <a:t>Das heisst nun, dass auf Facebook viele private Themen verbreitet werden (Privates ist emotionaler, und das zum Glück). Und wenn es um öffentliche Themen geht, dann haben unterhaltende Themen und </a:t>
            </a:r>
            <a:r>
              <a:rPr lang="de-CH" dirty="0" err="1"/>
              <a:t>Aufreger</a:t>
            </a:r>
            <a:r>
              <a:rPr lang="de-CH" dirty="0"/>
              <a:t>-Themen die besseren Chancen. Sachliche, schwierigere und vermeintlich «langweiligere» Themen haben viel weniger Chancen, auf Facebook verbreitet zu werden.</a:t>
            </a:r>
          </a:p>
          <a:p>
            <a:endParaRPr lang="de-CH" dirty="0"/>
          </a:p>
          <a:p>
            <a:r>
              <a:rPr lang="de-CH" dirty="0"/>
              <a:t>Ein durchschnittlicher Facebook-Nutzer kommt deshalb mit nüchternen Beiträgen aus der Tagesschau auf Facebook gar nicht unbedingt in Kontakt.</a:t>
            </a:r>
          </a:p>
          <a:p>
            <a:endParaRPr lang="de-CH" dirty="0"/>
          </a:p>
        </p:txBody>
      </p:sp>
      <p:sp>
        <p:nvSpPr>
          <p:cNvPr id="4" name="Foliennummernplatzhalter 3"/>
          <p:cNvSpPr>
            <a:spLocks noGrp="1"/>
          </p:cNvSpPr>
          <p:nvPr>
            <p:ph type="sldNum" sz="quarter" idx="10"/>
          </p:nvPr>
        </p:nvSpPr>
        <p:spPr/>
        <p:txBody>
          <a:bodyPr/>
          <a:lstStyle/>
          <a:p>
            <a:fld id="{FDBA750C-5A0F-426E-838B-3B2F044DB901}" type="slidenum">
              <a:rPr lang="de-CH" smtClean="0"/>
              <a:t>6</a:t>
            </a:fld>
            <a:endParaRPr lang="de-CH"/>
          </a:p>
        </p:txBody>
      </p:sp>
    </p:spTree>
    <p:extLst>
      <p:ext uri="{BB962C8B-B14F-4D97-AF65-F5344CB8AC3E}">
        <p14:creationId xmlns:p14="http://schemas.microsoft.com/office/powerpoint/2010/main" val="278167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b="0" i="0" u="none" strike="noStrike" baseline="0" dirty="0">
                <a:solidFill>
                  <a:srgbClr val="281F18"/>
                </a:solidFill>
                <a:latin typeface="Source Sans Pro" panose="020B0503030403020204" pitchFamily="34" charset="0"/>
              </a:rPr>
              <a:t>	</a:t>
            </a:r>
          </a:p>
          <a:p>
            <a:endParaRPr lang="de-CH" dirty="0"/>
          </a:p>
        </p:txBody>
      </p:sp>
      <p:sp>
        <p:nvSpPr>
          <p:cNvPr id="4" name="Foliennummernplatzhalter 3"/>
          <p:cNvSpPr>
            <a:spLocks noGrp="1"/>
          </p:cNvSpPr>
          <p:nvPr>
            <p:ph type="sldNum" sz="quarter" idx="5"/>
          </p:nvPr>
        </p:nvSpPr>
        <p:spPr/>
        <p:txBody>
          <a:bodyPr/>
          <a:lstStyle/>
          <a:p>
            <a:pPr marL="0" marR="0" lvl="0" indent="0" algn="r" defTabSz="956189" rtl="0" eaLnBrk="0" fontAlgn="base" latinLnBrk="0" hangingPunct="0">
              <a:lnSpc>
                <a:spcPct val="100000"/>
              </a:lnSpc>
              <a:spcBef>
                <a:spcPct val="0"/>
              </a:spcBef>
              <a:spcAft>
                <a:spcPct val="0"/>
              </a:spcAft>
              <a:buClrTx/>
              <a:buSzTx/>
              <a:buFontTx/>
              <a:buNone/>
              <a:tabLst/>
              <a:defRPr/>
            </a:pPr>
            <a:fld id="{9F9B6C71-BD30-44AB-A1AA-DDB49CCB264D}" type="slidenum">
              <a:rPr kumimoji="0" lang="de-CH"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189" rtl="0" eaLnBrk="0" fontAlgn="base" latinLnBrk="0" hangingPunct="0">
                <a:lnSpc>
                  <a:spcPct val="100000"/>
                </a:lnSpc>
                <a:spcBef>
                  <a:spcPct val="0"/>
                </a:spcBef>
                <a:spcAft>
                  <a:spcPct val="0"/>
                </a:spcAft>
                <a:buClrTx/>
                <a:buSzTx/>
                <a:buFontTx/>
                <a:buNone/>
                <a:tabLst/>
                <a:defRPr/>
              </a:pPr>
              <a:t>7</a:t>
            </a:fld>
            <a:endParaRPr kumimoji="0" lang="de-CH"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694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58874" rtl="0" eaLnBrk="0" fontAlgn="base" latinLnBrk="0" hangingPunct="0">
              <a:lnSpc>
                <a:spcPct val="100000"/>
              </a:lnSpc>
              <a:spcBef>
                <a:spcPct val="0"/>
              </a:spcBef>
              <a:spcAft>
                <a:spcPct val="0"/>
              </a:spcAft>
              <a:buClrTx/>
              <a:buSzTx/>
              <a:buFontTx/>
              <a:buNone/>
              <a:tabLst/>
              <a:defRPr/>
            </a:pPr>
            <a:fld id="{9F9B6C71-BD30-44AB-A1AA-DDB49CCB264D}" type="slidenum">
              <a:rPr kumimoji="0" lang="de-CH"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8874" rtl="0" eaLnBrk="0" fontAlgn="base" latinLnBrk="0" hangingPunct="0">
                <a:lnSpc>
                  <a:spcPct val="100000"/>
                </a:lnSpc>
                <a:spcBef>
                  <a:spcPct val="0"/>
                </a:spcBef>
                <a:spcAft>
                  <a:spcPct val="0"/>
                </a:spcAft>
                <a:buClrTx/>
                <a:buSzTx/>
                <a:buFontTx/>
                <a:buNone/>
                <a:tabLst/>
                <a:defRPr/>
              </a:pPr>
              <a:t>8</a:t>
            </a:fld>
            <a:endParaRPr kumimoji="0" lang="de-CH"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2792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CH" sz="1800" b="0" i="0" u="none" strike="noStrike" baseline="0" dirty="0">
                <a:solidFill>
                  <a:srgbClr val="281F18"/>
                </a:solidFill>
                <a:latin typeface="Source Sans Pro" panose="020B0503030403020204" pitchFamily="34" charset="0"/>
              </a:rPr>
              <a:t>	</a:t>
            </a:r>
          </a:p>
          <a:p>
            <a:endParaRPr lang="de-CH" dirty="0"/>
          </a:p>
        </p:txBody>
      </p:sp>
      <p:sp>
        <p:nvSpPr>
          <p:cNvPr id="4" name="Foliennummernplatzhalter 3"/>
          <p:cNvSpPr>
            <a:spLocks noGrp="1"/>
          </p:cNvSpPr>
          <p:nvPr>
            <p:ph type="sldNum" sz="quarter" idx="5"/>
          </p:nvPr>
        </p:nvSpPr>
        <p:spPr/>
        <p:txBody>
          <a:bodyPr/>
          <a:lstStyle/>
          <a:p>
            <a:pPr marL="0" marR="0" lvl="0" indent="0" algn="r" defTabSz="956189" rtl="0" eaLnBrk="0" fontAlgn="base" latinLnBrk="0" hangingPunct="0">
              <a:lnSpc>
                <a:spcPct val="100000"/>
              </a:lnSpc>
              <a:spcBef>
                <a:spcPct val="0"/>
              </a:spcBef>
              <a:spcAft>
                <a:spcPct val="0"/>
              </a:spcAft>
              <a:buClrTx/>
              <a:buSzTx/>
              <a:buFontTx/>
              <a:buNone/>
              <a:tabLst/>
              <a:defRPr/>
            </a:pPr>
            <a:fld id="{9F9B6C71-BD30-44AB-A1AA-DDB49CCB264D}" type="slidenum">
              <a:rPr kumimoji="0" lang="de-CH"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189" rtl="0" eaLnBrk="0" fontAlgn="base" latinLnBrk="0" hangingPunct="0">
                <a:lnSpc>
                  <a:spcPct val="100000"/>
                </a:lnSpc>
                <a:spcBef>
                  <a:spcPct val="0"/>
                </a:spcBef>
                <a:spcAft>
                  <a:spcPct val="0"/>
                </a:spcAft>
                <a:buClrTx/>
                <a:buSzTx/>
                <a:buFontTx/>
                <a:buNone/>
                <a:tabLst/>
                <a:defRPr/>
              </a:pPr>
              <a:t>9</a:t>
            </a:fld>
            <a:endParaRPr kumimoji="0" lang="de-CH"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779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l" defTabSz="914400" rtl="0" eaLnBrk="0" fontAlgn="base" latinLnBrk="0" hangingPunct="0">
              <a:lnSpc>
                <a:spcPct val="100000"/>
              </a:lnSpc>
              <a:spcBef>
                <a:spcPct val="0"/>
              </a:spcBef>
              <a:spcAft>
                <a:spcPts val="1200"/>
              </a:spcAft>
              <a:buClr>
                <a:srgbClr val="007FC4"/>
              </a:buClr>
              <a:buSzPct val="99000"/>
              <a:buFont typeface="Wingdings 3" pitchFamily="18" charset="2"/>
              <a:buChar char="}"/>
              <a:tabLst>
                <a:tab pos="1808163" algn="l"/>
              </a:tabLst>
              <a:defRPr/>
            </a:pPr>
            <a:r>
              <a:rPr kumimoji="0" lang="de-DE" sz="1800" b="0" i="0" u="none" strike="noStrike" kern="1200" cap="none" spc="0" normalizeH="0" baseline="0" noProof="0" dirty="0">
                <a:ln>
                  <a:noFill/>
                </a:ln>
                <a:solidFill>
                  <a:srgbClr val="3366FF"/>
                </a:solidFill>
                <a:effectLst/>
                <a:uLnTx/>
                <a:uFillTx/>
                <a:latin typeface="Arial"/>
                <a:ea typeface="+mn-ea"/>
                <a:cs typeface="+mn-cs"/>
              </a:rPr>
              <a:t>Mediendebatten und Social Media</a:t>
            </a:r>
            <a:r>
              <a:rPr kumimoji="0" lang="de-DE" sz="1800" b="0" i="0" u="none" strike="noStrike" kern="1200" cap="none" spc="0" normalizeH="0" noProof="0" dirty="0">
                <a:ln>
                  <a:noFill/>
                </a:ln>
                <a:solidFill>
                  <a:srgbClr val="3366FF"/>
                </a:solidFill>
                <a:effectLst/>
                <a:uLnTx/>
                <a:uFillTx/>
                <a:latin typeface="Arial"/>
                <a:ea typeface="+mn-ea"/>
                <a:cs typeface="+mn-cs"/>
              </a:rPr>
              <a:t> Posts </a:t>
            </a:r>
            <a:r>
              <a:rPr kumimoji="0" lang="de-DE" sz="1800" b="0" i="0" u="none" strike="noStrike" kern="1200" cap="none" spc="0" normalizeH="0" baseline="0" noProof="0" dirty="0">
                <a:ln>
                  <a:noFill/>
                </a:ln>
                <a:solidFill>
                  <a:srgbClr val="3366FF"/>
                </a:solidFill>
                <a:effectLst/>
                <a:uLnTx/>
                <a:uFillTx/>
                <a:latin typeface="Arial"/>
                <a:ea typeface="+mn-ea"/>
                <a:cs typeface="+mn-cs"/>
              </a:rPr>
              <a:t>werden empirisch ausgewertet, aufgearbeitet und dargestellt </a:t>
            </a:r>
            <a:r>
              <a:rPr kumimoji="0" lang="de-DE" sz="1800" b="0" i="0" u="none" strike="noStrike" kern="1200" cap="none" spc="0" normalizeH="0" baseline="0" noProof="0" dirty="0">
                <a:ln>
                  <a:noFill/>
                </a:ln>
                <a:solidFill>
                  <a:prstClr val="black"/>
                </a:solidFill>
                <a:effectLst/>
                <a:uLnTx/>
                <a:uFillTx/>
                <a:latin typeface="Arial"/>
                <a:ea typeface="+mn-ea"/>
                <a:cs typeface="+mn-cs"/>
              </a:rPr>
              <a:t>(z. B. Inhalt, Intensität und Dynamik der Mediendebatte, Hauptakteure der Debatte, Darstellung und Bewertung der Bericht­erstattungsstile verschiedener Medientypen u. w. m.). </a:t>
            </a:r>
          </a:p>
          <a:p>
            <a:pPr marL="342900" marR="0" lvl="0" indent="-342900" algn="l" defTabSz="914400" rtl="0" eaLnBrk="0" fontAlgn="base" latinLnBrk="0" hangingPunct="0">
              <a:lnSpc>
                <a:spcPct val="100000"/>
              </a:lnSpc>
              <a:spcBef>
                <a:spcPct val="0"/>
              </a:spcBef>
              <a:spcAft>
                <a:spcPts val="1200"/>
              </a:spcAft>
              <a:buClr>
                <a:srgbClr val="007FC4"/>
              </a:buClr>
              <a:buSzPct val="99000"/>
              <a:buFont typeface="Wingdings 3" pitchFamily="18" charset="2"/>
              <a:buChar char="}"/>
              <a:tabLst>
                <a:tab pos="1808163" algn="l"/>
              </a:tabLst>
              <a:defRPr/>
            </a:pPr>
            <a:r>
              <a:rPr kumimoji="0" lang="de-DE" sz="1800" b="0" i="0" u="none" strike="noStrike" kern="1200" cap="none" spc="0" normalizeH="0" baseline="0" noProof="0" dirty="0">
                <a:ln>
                  <a:noFill/>
                </a:ln>
                <a:solidFill>
                  <a:prstClr val="black"/>
                </a:solidFill>
                <a:effectLst/>
                <a:uLnTx/>
                <a:uFillTx/>
                <a:latin typeface="Arial"/>
                <a:ea typeface="+mn-ea"/>
                <a:cs typeface="+mn-cs"/>
              </a:rPr>
              <a:t>Die </a:t>
            </a:r>
            <a:r>
              <a:rPr kumimoji="0" lang="de-DE" sz="1800" b="0" i="0" u="none" strike="noStrike" kern="1200" cap="none" spc="0" normalizeH="0" baseline="0" noProof="0" dirty="0">
                <a:ln>
                  <a:noFill/>
                </a:ln>
                <a:solidFill>
                  <a:srgbClr val="3366FF"/>
                </a:solidFill>
                <a:effectLst/>
                <a:uLnTx/>
                <a:uFillTx/>
                <a:latin typeface="Arial"/>
                <a:ea typeface="+mn-ea"/>
                <a:cs typeface="+mn-cs"/>
              </a:rPr>
              <a:t>Inhalte werden auf multimediale Quellen klassischer Medien und Social Media verlinkt</a:t>
            </a:r>
            <a:r>
              <a:rPr kumimoji="0" lang="de-DE" sz="1800" b="0" i="0" u="none" strike="noStrike" kern="1200" cap="none" spc="0" normalizeH="0" baseline="0" noProof="0" dirty="0">
                <a:ln>
                  <a:noFill/>
                </a:ln>
                <a:solidFill>
                  <a:prstClr val="black"/>
                </a:solidFill>
                <a:effectLst/>
                <a:uLnTx/>
                <a:uFillTx/>
                <a:latin typeface="Arial"/>
                <a:ea typeface="+mn-ea"/>
                <a:cs typeface="+mn-cs"/>
              </a:rPr>
              <a:t>, um einen </a:t>
            </a:r>
            <a:r>
              <a:rPr kumimoji="0" lang="de-DE" sz="1800" b="0" i="0" u="sng" strike="noStrike" kern="1200" cap="none" spc="0" normalizeH="0" baseline="0" noProof="0" dirty="0">
                <a:ln>
                  <a:noFill/>
                </a:ln>
                <a:solidFill>
                  <a:prstClr val="black"/>
                </a:solidFill>
                <a:effectLst/>
                <a:uLnTx/>
                <a:uFillTx/>
                <a:latin typeface="Arial"/>
                <a:ea typeface="+mn-ea"/>
                <a:cs typeface="+mn-cs"/>
              </a:rPr>
              <a:t>kritischen Vergleich zwischen verschiedenen Medientypen </a:t>
            </a:r>
            <a:r>
              <a:rPr kumimoji="0" lang="de-DE" sz="1800" b="0" i="0" u="none" strike="noStrike" kern="1200" cap="none" spc="0" normalizeH="0" baseline="0" noProof="0" dirty="0">
                <a:ln>
                  <a:noFill/>
                </a:ln>
                <a:solidFill>
                  <a:prstClr val="black"/>
                </a:solidFill>
                <a:effectLst/>
                <a:uLnTx/>
                <a:uFillTx/>
                <a:latin typeface="Arial"/>
                <a:ea typeface="+mn-ea"/>
                <a:cs typeface="+mn-cs"/>
              </a:rPr>
              <a:t>zu unterstützen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CH" sz="1800" b="0" i="0" u="none" strike="noStrike" baseline="0" dirty="0">
              <a:solidFill>
                <a:srgbClr val="281F18"/>
              </a:solidFill>
              <a:latin typeface="Source Sans Pro" panose="020B0503030403020204" pitchFamily="34" charset="0"/>
            </a:endParaRPr>
          </a:p>
        </p:txBody>
      </p:sp>
      <p:sp>
        <p:nvSpPr>
          <p:cNvPr id="4" name="Foliennummernplatzhalter 3"/>
          <p:cNvSpPr>
            <a:spLocks noGrp="1"/>
          </p:cNvSpPr>
          <p:nvPr>
            <p:ph type="sldNum" sz="quarter" idx="5"/>
          </p:nvPr>
        </p:nvSpPr>
        <p:spPr/>
        <p:txBody>
          <a:bodyPr/>
          <a:lstStyle/>
          <a:p>
            <a:pPr marL="0" marR="0" lvl="0" indent="0" algn="r" defTabSz="956189" rtl="0" eaLnBrk="0" fontAlgn="base" latinLnBrk="0" hangingPunct="0">
              <a:lnSpc>
                <a:spcPct val="100000"/>
              </a:lnSpc>
              <a:spcBef>
                <a:spcPct val="0"/>
              </a:spcBef>
              <a:spcAft>
                <a:spcPct val="0"/>
              </a:spcAft>
              <a:buClrTx/>
              <a:buSzTx/>
              <a:buFontTx/>
              <a:buNone/>
              <a:tabLst/>
              <a:defRPr/>
            </a:pPr>
            <a:fld id="{9F9B6C71-BD30-44AB-A1AA-DDB49CCB264D}" type="slidenum">
              <a:rPr kumimoji="0" lang="de-CH"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56189" rtl="0" eaLnBrk="0" fontAlgn="base" latinLnBrk="0" hangingPunct="0">
                <a:lnSpc>
                  <a:spcPct val="100000"/>
                </a:lnSpc>
                <a:spcBef>
                  <a:spcPct val="0"/>
                </a:spcBef>
                <a:spcAft>
                  <a:spcPct val="0"/>
                </a:spcAft>
                <a:buClrTx/>
                <a:buSzTx/>
                <a:buFontTx/>
                <a:buNone/>
                <a:tabLst/>
                <a:defRPr/>
              </a:pPr>
              <a:t>10</a:t>
            </a:fld>
            <a:endParaRPr kumimoji="0" lang="de-CH"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33643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Benutzerdefiniertes Layout">
    <p:bg>
      <p:bgPr>
        <a:solidFill>
          <a:schemeClr val="accent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r="7109"/>
          <a:stretch>
            <a:fillRect/>
          </a:stretch>
        </p:blipFill>
        <p:spPr bwMode="auto">
          <a:xfrm>
            <a:off x="1" y="17933"/>
            <a:ext cx="9134528" cy="6840000"/>
          </a:xfrm>
          <a:prstGeom prst="rect">
            <a:avLst/>
          </a:prstGeom>
          <a:noFill/>
          <a:ln w="9525">
            <a:noFill/>
            <a:miter lim="800000"/>
            <a:headEnd/>
            <a:tailEnd/>
          </a:ln>
          <a:effectLst/>
        </p:spPr>
      </p:pic>
      <p:sp>
        <p:nvSpPr>
          <p:cNvPr id="6" name="Inhaltsplatzhalter 5"/>
          <p:cNvSpPr>
            <a:spLocks noGrp="1"/>
          </p:cNvSpPr>
          <p:nvPr>
            <p:ph sz="quarter" idx="10"/>
          </p:nvPr>
        </p:nvSpPr>
        <p:spPr>
          <a:xfrm>
            <a:off x="323556" y="3573044"/>
            <a:ext cx="8569647" cy="1511747"/>
          </a:xfrm>
        </p:spPr>
        <p:txBody>
          <a:bodyPr/>
          <a:lstStyle>
            <a:lvl1pPr marL="0" indent="0">
              <a:buNone/>
              <a:defRPr>
                <a:solidFill>
                  <a:srgbClr val="FFFFFF"/>
                </a:solidFill>
                <a:effectLst>
                  <a:outerShdw blurRad="1016000" dir="2700000" algn="tl" rotWithShape="0">
                    <a:srgbClr val="000000"/>
                  </a:outerShdw>
                </a:effectLst>
              </a:defRPr>
            </a:lvl1pPr>
            <a:lvl2pPr marL="251685" indent="0">
              <a:buNone/>
              <a:defRPr/>
            </a:lvl2pPr>
            <a:lvl3pPr marL="503362" indent="0">
              <a:buNone/>
              <a:defRPr/>
            </a:lvl3pPr>
            <a:lvl4pPr marL="753464" indent="0">
              <a:buNone/>
              <a:defRPr/>
            </a:lvl4pPr>
            <a:lvl5pPr marL="1005141" indent="0">
              <a:buNone/>
              <a:defRPr/>
            </a:lvl5pPr>
          </a:lstStyle>
          <a:p>
            <a:pPr lvl="0"/>
            <a:r>
              <a:rPr lang="de-CH" dirty="0"/>
              <a:t>Mastertextformat bearbeiten</a:t>
            </a:r>
          </a:p>
        </p:txBody>
      </p:sp>
    </p:spTree>
    <p:extLst>
      <p:ext uri="{BB962C8B-B14F-4D97-AF65-F5344CB8AC3E}">
        <p14:creationId xmlns:p14="http://schemas.microsoft.com/office/powerpoint/2010/main" val="427851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a:extLst>
              <a:ext uri="{FF2B5EF4-FFF2-40B4-BE49-F238E27FC236}">
                <a16:creationId xmlns="" xmlns:a16="http://schemas.microsoft.com/office/drawing/2014/main" id="{C0E3958E-E0CD-4648-93CA-1888F4199B79}"/>
              </a:ext>
            </a:extLst>
          </p:cNvPr>
          <p:cNvSpPr>
            <a:spLocks noGrp="1" noChangeArrowheads="1"/>
          </p:cNvSpPr>
          <p:nvPr>
            <p:ph type="sldNum" sz="quarter" idx="10"/>
          </p:nvPr>
        </p:nvSpPr>
        <p:spPr>
          <a:xfrm>
            <a:off x="6877050" y="6453188"/>
            <a:ext cx="1943100" cy="366712"/>
          </a:xfrm>
        </p:spPr>
        <p:txBody>
          <a:bodyPr/>
          <a:lstStyle>
            <a:lvl1pPr>
              <a:defRPr>
                <a:solidFill>
                  <a:srgbClr val="000000"/>
                </a:solidFill>
              </a:defRPr>
            </a:lvl1pPr>
          </a:lstStyle>
          <a:p>
            <a:pPr>
              <a:defRPr/>
            </a:pPr>
            <a:fld id="{A7BE4EE1-C754-44B0-95A4-9F137B1EF0E2}" type="slidenum">
              <a:rPr lang="de-CH" altLang="en-US"/>
              <a:pPr>
                <a:defRPr/>
              </a:pPr>
              <a:t>‹Nr.›</a:t>
            </a:fld>
            <a:endParaRPr lang="de-CH" altLang="en-US"/>
          </a:p>
        </p:txBody>
      </p:sp>
    </p:spTree>
    <p:extLst>
      <p:ext uri="{BB962C8B-B14F-4D97-AF65-F5344CB8AC3E}">
        <p14:creationId xmlns:p14="http://schemas.microsoft.com/office/powerpoint/2010/main" val="173311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ein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0" y="1124744"/>
            <a:ext cx="8568630"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Foliennummernplatzhalter 8">
            <a:extLst>
              <a:ext uri="{FF2B5EF4-FFF2-40B4-BE49-F238E27FC236}">
                <a16:creationId xmlns="" xmlns:a16="http://schemas.microsoft.com/office/drawing/2014/main" id="{BBC81412-FB37-4086-A56E-5269AB7B7A37}"/>
              </a:ext>
            </a:extLst>
          </p:cNvPr>
          <p:cNvSpPr>
            <a:spLocks noGrp="1"/>
          </p:cNvSpPr>
          <p:nvPr>
            <p:ph type="sldNum" sz="quarter" idx="13"/>
          </p:nvPr>
        </p:nvSpPr>
        <p:spPr/>
        <p:txBody>
          <a:bodyPr/>
          <a:lstStyle>
            <a:lvl1pPr eaLnBrk="1" hangingPunct="1">
              <a:defRPr/>
            </a:lvl1pPr>
          </a:lstStyle>
          <a:p>
            <a:pPr>
              <a:defRPr/>
            </a:pPr>
            <a:fld id="{74E8A82D-D54B-4D7C-845C-B81EB634FBD0}" type="slidenum">
              <a:rPr lang="de-CH" altLang="de-DE"/>
              <a:pPr>
                <a:defRPr/>
              </a:pPr>
              <a:t>‹Nr.›</a:t>
            </a:fld>
            <a:endParaRPr lang="de-CH" altLang="de-DE"/>
          </a:p>
        </p:txBody>
      </p:sp>
      <p:sp>
        <p:nvSpPr>
          <p:cNvPr id="5" name="Fußzeilenplatzhalter 18">
            <a:extLst>
              <a:ext uri="{FF2B5EF4-FFF2-40B4-BE49-F238E27FC236}">
                <a16:creationId xmlns="" xmlns:a16="http://schemas.microsoft.com/office/drawing/2014/main" id="{F0BE2C91-9EBB-491F-A0D8-9A168C47BC83}"/>
              </a:ext>
            </a:extLst>
          </p:cNvPr>
          <p:cNvSpPr>
            <a:spLocks noGrp="1"/>
          </p:cNvSpPr>
          <p:nvPr>
            <p:ph type="ftr" sz="quarter" idx="14"/>
          </p:nvPr>
        </p:nvSpPr>
        <p:spPr/>
        <p:txBody>
          <a:bodyPr/>
          <a:lstStyle>
            <a:lvl1pPr eaLnBrk="1" hangingPunct="1">
              <a:defRPr/>
            </a:lvl1pPr>
          </a:lstStyle>
          <a:p>
            <a:pPr>
              <a:defRPr/>
            </a:pPr>
            <a:endParaRPr lang="de-CH"/>
          </a:p>
        </p:txBody>
      </p:sp>
    </p:spTree>
    <p:extLst>
      <p:ext uri="{BB962C8B-B14F-4D97-AF65-F5344CB8AC3E}">
        <p14:creationId xmlns:p14="http://schemas.microsoft.com/office/powerpoint/2010/main" val="1691144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4CB7DEA3-4437-4466-BA77-6CBC507E8973}"/>
              </a:ext>
            </a:extLst>
          </p:cNvPr>
          <p:cNvSpPr/>
          <p:nvPr userDrawn="1"/>
        </p:nvSpPr>
        <p:spPr>
          <a:xfrm>
            <a:off x="0" y="6308725"/>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a:p>
        </p:txBody>
      </p:sp>
    </p:spTree>
    <p:extLst>
      <p:ext uri="{BB962C8B-B14F-4D97-AF65-F5344CB8AC3E}">
        <p14:creationId xmlns:p14="http://schemas.microsoft.com/office/powerpoint/2010/main" val="263083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de-DE"/>
              <a:t>Mastertitelformat bearbeiten</a:t>
            </a:r>
            <a:endParaRPr lang="de-DE" dirty="0"/>
          </a:p>
        </p:txBody>
      </p:sp>
      <p:sp>
        <p:nvSpPr>
          <p:cNvPr id="3" name="Inhaltsplatzhalt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6"/>
          <p:cNvSpPr>
            <a:spLocks noGrp="1"/>
          </p:cNvSpPr>
          <p:nvPr>
            <p:ph type="body" sz="quarter" idx="11"/>
          </p:nvPr>
        </p:nvSpPr>
        <p:spPr>
          <a:xfrm>
            <a:off x="4301207" y="6525345"/>
            <a:ext cx="2935089" cy="332656"/>
          </a:xfrm>
        </p:spPr>
        <p:txBody>
          <a:bodyPr/>
          <a:lstStyle>
            <a:lvl1pPr marL="0" indent="0">
              <a:buNone/>
              <a:tabLst>
                <a:tab pos="1808163" algn="l"/>
              </a:tabLst>
              <a:defRPr sz="700"/>
            </a:lvl1pPr>
            <a:lvl2pPr>
              <a:buNone/>
              <a:defRPr sz="700"/>
            </a:lvl2pPr>
            <a:lvl3pPr>
              <a:buNone/>
              <a:defRPr sz="700"/>
            </a:lvl3pPr>
            <a:lvl4pPr>
              <a:buNone/>
              <a:defRPr sz="700"/>
            </a:lvl4pPr>
            <a:lvl5pPr>
              <a:buNone/>
              <a:defRPr sz="700"/>
            </a:lvl5pPr>
          </a:lstStyle>
          <a:p>
            <a:pPr lvl="0"/>
            <a:r>
              <a:rPr lang="de-DE"/>
              <a:t>Mastertextformat bearbeiten</a:t>
            </a:r>
          </a:p>
        </p:txBody>
      </p:sp>
      <p:sp>
        <p:nvSpPr>
          <p:cNvPr id="5" name="Rectangle 48"/>
          <p:cNvSpPr>
            <a:spLocks noChangeArrowheads="1"/>
          </p:cNvSpPr>
          <p:nvPr userDrawn="1"/>
        </p:nvSpPr>
        <p:spPr bwMode="auto">
          <a:xfrm>
            <a:off x="6643688" y="6540500"/>
            <a:ext cx="2143125" cy="317500"/>
          </a:xfrm>
          <a:prstGeom prst="rect">
            <a:avLst/>
          </a:prstGeom>
          <a:noFill/>
          <a:ln w="9525">
            <a:noFill/>
            <a:miter lim="800000"/>
            <a:headEnd/>
            <a:tailEnd/>
          </a:ln>
          <a:effectLst/>
        </p:spPr>
        <p:txBody>
          <a:bodyPr wrap="none" lIns="0" tIns="0" rIns="0" bIns="0"/>
          <a:lstStyle/>
          <a:p>
            <a:pPr algn="r" eaLnBrk="0" hangingPunct="0">
              <a:lnSpc>
                <a:spcPct val="90000"/>
              </a:lnSpc>
              <a:spcAft>
                <a:spcPts val="100"/>
              </a:spcAft>
              <a:defRPr/>
            </a:pPr>
            <a:r>
              <a:rPr lang="de-CH" sz="700"/>
              <a:t>Beratungsteam schulentwicklung.ch</a:t>
            </a:r>
          </a:p>
          <a:p>
            <a:pPr algn="r" eaLnBrk="0" hangingPunct="0">
              <a:lnSpc>
                <a:spcPct val="90000"/>
              </a:lnSpc>
              <a:spcAft>
                <a:spcPts val="100"/>
              </a:spcAft>
              <a:defRPr/>
            </a:pPr>
            <a:fld id="{D71DD9B8-691A-4035-AF4A-72C29CA1E55C}" type="datetime1">
              <a:rPr lang="de-CH" sz="700"/>
              <a:pPr algn="r" eaLnBrk="0" hangingPunct="0">
                <a:lnSpc>
                  <a:spcPct val="90000"/>
                </a:lnSpc>
                <a:spcAft>
                  <a:spcPts val="100"/>
                </a:spcAft>
                <a:defRPr/>
              </a:pPr>
              <a:t>20.09.2021</a:t>
            </a:fld>
            <a:r>
              <a:rPr lang="de-CH" sz="700"/>
              <a:t>, Seite </a:t>
            </a:r>
            <a:fld id="{387ABA6F-3678-4EA4-8F35-7D201CBFDC96}" type="slidenum">
              <a:rPr lang="de-CH" sz="700"/>
              <a:pPr algn="r" eaLnBrk="0" hangingPunct="0">
                <a:lnSpc>
                  <a:spcPct val="90000"/>
                </a:lnSpc>
                <a:spcAft>
                  <a:spcPts val="100"/>
                </a:spcAft>
                <a:defRPr/>
              </a:pPr>
              <a:t>‹Nr.›</a:t>
            </a:fld>
            <a:endParaRPr lang="de-CH" sz="700"/>
          </a:p>
        </p:txBody>
      </p:sp>
      <p:cxnSp>
        <p:nvCxnSpPr>
          <p:cNvPr id="6" name="Gerade Verbindung 11"/>
          <p:cNvCxnSpPr>
            <a:cxnSpLocks noChangeShapeType="1"/>
          </p:cNvCxnSpPr>
          <p:nvPr userDrawn="1"/>
        </p:nvCxnSpPr>
        <p:spPr bwMode="auto">
          <a:xfrm>
            <a:off x="4303713" y="6477000"/>
            <a:ext cx="2952750" cy="0"/>
          </a:xfrm>
          <a:prstGeom prst="line">
            <a:avLst/>
          </a:prstGeom>
          <a:noFill/>
          <a:ln w="9525" algn="ctr">
            <a:solidFill>
              <a:srgbClr val="007FC4"/>
            </a:solidFill>
            <a:round/>
            <a:headEnd/>
            <a:tailEnd/>
          </a:ln>
        </p:spPr>
      </p:cxnSp>
      <p:cxnSp>
        <p:nvCxnSpPr>
          <p:cNvPr id="8" name="Gerade Verbindung 19"/>
          <p:cNvCxnSpPr>
            <a:cxnSpLocks noChangeShapeType="1"/>
          </p:cNvCxnSpPr>
          <p:nvPr userDrawn="1"/>
        </p:nvCxnSpPr>
        <p:spPr bwMode="auto">
          <a:xfrm>
            <a:off x="7358063" y="6477000"/>
            <a:ext cx="1439862" cy="0"/>
          </a:xfrm>
          <a:prstGeom prst="line">
            <a:avLst/>
          </a:prstGeom>
          <a:noFill/>
          <a:ln w="9525" algn="ctr">
            <a:solidFill>
              <a:srgbClr val="007FC4"/>
            </a:solidFill>
            <a:round/>
            <a:headEnd/>
            <a:tailEnd/>
          </a:ln>
        </p:spPr>
      </p:cxnSp>
    </p:spTree>
    <p:extLst>
      <p:ext uri="{BB962C8B-B14F-4D97-AF65-F5344CB8AC3E}">
        <p14:creationId xmlns:p14="http://schemas.microsoft.com/office/powerpoint/2010/main" val="3108261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ur Titel und Fusszeile">
    <p:spTree>
      <p:nvGrpSpPr>
        <p:cNvPr id="1" name=""/>
        <p:cNvGrpSpPr/>
        <p:nvPr/>
      </p:nvGrpSpPr>
      <p:grpSpPr>
        <a:xfrm>
          <a:off x="0" y="0"/>
          <a:ext cx="0" cy="0"/>
          <a:chOff x="0" y="0"/>
          <a:chExt cx="0" cy="0"/>
        </a:xfrm>
      </p:grpSpPr>
      <p:sp>
        <p:nvSpPr>
          <p:cNvPr id="2" name="Titel 1"/>
          <p:cNvSpPr>
            <a:spLocks noGrp="1"/>
          </p:cNvSpPr>
          <p:nvPr>
            <p:ph type="title"/>
          </p:nvPr>
        </p:nvSpPr>
        <p:spPr>
          <a:xfrm>
            <a:off x="360364" y="360363"/>
            <a:ext cx="8426450" cy="476250"/>
          </a:xfrm>
          <a:prstGeom prst="rect">
            <a:avLst/>
          </a:prstGeom>
        </p:spPr>
        <p:txBody>
          <a:bodyPr/>
          <a:lstStyle/>
          <a:p>
            <a:r>
              <a:rPr lang="de-DE" dirty="0"/>
              <a:t>Titelmasterformat durch Klicken bearbeiten</a:t>
            </a:r>
            <a:endParaRPr lang="de-CH" dirty="0"/>
          </a:p>
        </p:txBody>
      </p:sp>
      <p:sp>
        <p:nvSpPr>
          <p:cNvPr id="3" name="Foliennummernplatzhalter 2">
            <a:extLst>
              <a:ext uri="{FF2B5EF4-FFF2-40B4-BE49-F238E27FC236}">
                <a16:creationId xmlns="" xmlns:a16="http://schemas.microsoft.com/office/drawing/2014/main" id="{1B0D0985-9896-41F3-A903-6467DA881386}"/>
              </a:ext>
            </a:extLst>
          </p:cNvPr>
          <p:cNvSpPr>
            <a:spLocks noGrp="1"/>
          </p:cNvSpPr>
          <p:nvPr>
            <p:ph type="sldNum" sz="quarter" idx="10"/>
          </p:nvPr>
        </p:nvSpPr>
        <p:spPr>
          <a:xfrm>
            <a:off x="6553200" y="6448425"/>
            <a:ext cx="2133600" cy="365125"/>
          </a:xfrm>
        </p:spPr>
        <p:txBody>
          <a:bodyPr/>
          <a:lstStyle>
            <a:lvl1pPr>
              <a:defRPr smtClean="0"/>
            </a:lvl1pPr>
          </a:lstStyle>
          <a:p>
            <a:pPr>
              <a:defRPr/>
            </a:pPr>
            <a:fld id="{B54FD7A2-BB38-4CEB-89D0-BEB224132148}" type="slidenum">
              <a:rPr lang="de-CH" altLang="de-DE"/>
              <a:pPr>
                <a:defRPr/>
              </a:pPr>
              <a:t>‹Nr.›</a:t>
            </a:fld>
            <a:endParaRPr lang="de-CH" altLang="de-DE"/>
          </a:p>
        </p:txBody>
      </p:sp>
    </p:spTree>
    <p:extLst>
      <p:ext uri="{BB962C8B-B14F-4D97-AF65-F5344CB8AC3E}">
        <p14:creationId xmlns:p14="http://schemas.microsoft.com/office/powerpoint/2010/main" val="3926771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in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6" name="Inhaltsplatzhalter 5"/>
          <p:cNvSpPr>
            <a:spLocks noGrp="1"/>
          </p:cNvSpPr>
          <p:nvPr>
            <p:ph sz="quarter" idx="12"/>
          </p:nvPr>
        </p:nvSpPr>
        <p:spPr>
          <a:xfrm>
            <a:off x="323850" y="1916832"/>
            <a:ext cx="8568630" cy="4392487"/>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56991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zwei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3" y="1124750"/>
            <a:ext cx="4176713"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5"/>
          <p:cNvSpPr>
            <a:spLocks noGrp="1"/>
          </p:cNvSpPr>
          <p:nvPr>
            <p:ph sz="quarter" idx="13"/>
          </p:nvPr>
        </p:nvSpPr>
        <p:spPr>
          <a:xfrm>
            <a:off x="4716019" y="1124750"/>
            <a:ext cx="4176713"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oliennummernplatzhalter 8">
            <a:extLst>
              <a:ext uri="{FF2B5EF4-FFF2-40B4-BE49-F238E27FC236}">
                <a16:creationId xmlns="" xmlns:a16="http://schemas.microsoft.com/office/drawing/2014/main" id="{CB4E0382-B48C-4ED6-8AC1-A6DA3C03F7FA}"/>
              </a:ext>
            </a:extLst>
          </p:cNvPr>
          <p:cNvSpPr>
            <a:spLocks noGrp="1"/>
          </p:cNvSpPr>
          <p:nvPr>
            <p:ph type="sldNum" sz="quarter" idx="14"/>
          </p:nvPr>
        </p:nvSpPr>
        <p:spPr/>
        <p:txBody>
          <a:bodyPr/>
          <a:lstStyle>
            <a:lvl1pPr eaLnBrk="1" hangingPunct="1">
              <a:defRPr/>
            </a:lvl1pPr>
          </a:lstStyle>
          <a:p>
            <a:pPr>
              <a:defRPr/>
            </a:pPr>
            <a:fld id="{78DA5988-D865-4A55-88C4-036127292F94}" type="slidenum">
              <a:rPr lang="de-CH" altLang="de-DE"/>
              <a:pPr>
                <a:defRPr/>
              </a:pPr>
              <a:t>‹Nr.›</a:t>
            </a:fld>
            <a:endParaRPr lang="de-CH" altLang="de-DE"/>
          </a:p>
        </p:txBody>
      </p:sp>
      <p:sp>
        <p:nvSpPr>
          <p:cNvPr id="8" name="Fußzeilenplatzhalter 18">
            <a:extLst>
              <a:ext uri="{FF2B5EF4-FFF2-40B4-BE49-F238E27FC236}">
                <a16:creationId xmlns="" xmlns:a16="http://schemas.microsoft.com/office/drawing/2014/main" id="{8D4CEC7B-35BD-48D1-93EA-EBEFCAD8DB24}"/>
              </a:ext>
            </a:extLst>
          </p:cNvPr>
          <p:cNvSpPr>
            <a:spLocks noGrp="1"/>
          </p:cNvSpPr>
          <p:nvPr>
            <p:ph type="ftr" sz="quarter" idx="15"/>
          </p:nvPr>
        </p:nvSpPr>
        <p:spPr/>
        <p:txBody>
          <a:bodyPr/>
          <a:lstStyle>
            <a:lvl1pPr eaLnBrk="1" hangingPunct="1">
              <a:defRPr/>
            </a:lvl1pPr>
          </a:lstStyle>
          <a:p>
            <a:pPr>
              <a:defRPr/>
            </a:pPr>
            <a:endParaRPr lang="de-CH"/>
          </a:p>
        </p:txBody>
      </p:sp>
    </p:spTree>
    <p:extLst>
      <p:ext uri="{BB962C8B-B14F-4D97-AF65-F5344CB8AC3E}">
        <p14:creationId xmlns:p14="http://schemas.microsoft.com/office/powerpoint/2010/main" val="368294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000"/>
            </a:lvl1pPr>
          </a:lstStyle>
          <a:p>
            <a:r>
              <a:rPr lang="de-DE" dirty="0"/>
              <a:t>Titelmasterformat durch Klicken bearbeiten</a:t>
            </a:r>
          </a:p>
        </p:txBody>
      </p:sp>
      <p:sp>
        <p:nvSpPr>
          <p:cNvPr id="3" name="Inhaltsplatzhalt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6"/>
          <p:cNvSpPr>
            <a:spLocks noGrp="1"/>
          </p:cNvSpPr>
          <p:nvPr>
            <p:ph type="body" sz="quarter" idx="11"/>
          </p:nvPr>
        </p:nvSpPr>
        <p:spPr>
          <a:xfrm>
            <a:off x="4301207" y="6525345"/>
            <a:ext cx="2935089" cy="332656"/>
          </a:xfrm>
        </p:spPr>
        <p:txBody>
          <a:bodyPr/>
          <a:lstStyle>
            <a:lvl1pPr marL="0" indent="0">
              <a:buNone/>
              <a:tabLst>
                <a:tab pos="1808163" algn="l"/>
              </a:tabLst>
              <a:defRPr sz="700"/>
            </a:lvl1pPr>
            <a:lvl2pPr>
              <a:buNone/>
              <a:defRPr sz="700"/>
            </a:lvl2pPr>
            <a:lvl3pPr>
              <a:buNone/>
              <a:defRPr sz="700"/>
            </a:lvl3pPr>
            <a:lvl4pPr>
              <a:buNone/>
              <a:defRPr sz="700"/>
            </a:lvl4pPr>
            <a:lvl5pPr>
              <a:buNone/>
              <a:defRPr sz="700"/>
            </a:lvl5pPr>
          </a:lstStyle>
          <a:p>
            <a:pPr lvl="0"/>
            <a:r>
              <a:rPr lang="de-DE"/>
              <a:t>Textmasterformate durch Klicken bearbeiten</a:t>
            </a:r>
          </a:p>
        </p:txBody>
      </p:sp>
    </p:spTree>
    <p:extLst>
      <p:ext uri="{BB962C8B-B14F-4D97-AF65-F5344CB8AC3E}">
        <p14:creationId xmlns:p14="http://schemas.microsoft.com/office/powerpoint/2010/main" val="2553154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ur Fussze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86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ein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0" y="1124744"/>
            <a:ext cx="8568630"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265732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zwei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3" y="1124750"/>
            <a:ext cx="4176713"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5"/>
          <p:cNvSpPr>
            <a:spLocks noGrp="1"/>
          </p:cNvSpPr>
          <p:nvPr>
            <p:ph sz="quarter" idx="13"/>
          </p:nvPr>
        </p:nvSpPr>
        <p:spPr>
          <a:xfrm>
            <a:off x="4716019" y="1124750"/>
            <a:ext cx="4176713"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Foliennummernplatzhalter 8"/>
          <p:cNvSpPr>
            <a:spLocks noGrp="1"/>
          </p:cNvSpPr>
          <p:nvPr>
            <p:ph type="sldNum" sz="quarter" idx="14"/>
          </p:nvPr>
        </p:nvSpPr>
        <p:spPr/>
        <p:txBody>
          <a:bodyPr/>
          <a:lstStyle>
            <a:lvl1pPr>
              <a:defRPr>
                <a:ea typeface="+mn-ea"/>
              </a:defRPr>
            </a:lvl1pPr>
          </a:lstStyle>
          <a:p>
            <a:pPr>
              <a:defRPr/>
            </a:pPr>
            <a:fld id="{2D1C505C-9CE4-4E03-97F6-766F8A34C786}" type="slidenum">
              <a:rPr lang="de-CH"/>
              <a:pPr>
                <a:defRPr/>
              </a:pPr>
              <a:t>‹Nr.›</a:t>
            </a:fld>
            <a:endParaRPr lang="de-CH"/>
          </a:p>
        </p:txBody>
      </p:sp>
      <p:sp>
        <p:nvSpPr>
          <p:cNvPr id="8" name="Fußzeilenplatzhalter 18"/>
          <p:cNvSpPr>
            <a:spLocks noGrp="1"/>
          </p:cNvSpPr>
          <p:nvPr>
            <p:ph type="ftr" sz="quarter" idx="15"/>
          </p:nvPr>
        </p:nvSpPr>
        <p:spPr/>
        <p:txBody>
          <a:bodyPr/>
          <a:lstStyle>
            <a:lvl1pPr>
              <a:defRPr/>
            </a:lvl1pPr>
          </a:lstStyle>
          <a:p>
            <a:pPr>
              <a:defRPr/>
            </a:pPr>
            <a:endParaRPr lang="de-CH"/>
          </a:p>
        </p:txBody>
      </p:sp>
    </p:spTree>
    <p:extLst>
      <p:ext uri="{BB962C8B-B14F-4D97-AF65-F5344CB8AC3E}">
        <p14:creationId xmlns:p14="http://schemas.microsoft.com/office/powerpoint/2010/main" val="601898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ein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0" y="1124744"/>
            <a:ext cx="8568630"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96558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D3491721-75C7-4926-B675-40C86979B444}"/>
              </a:ext>
            </a:extLst>
          </p:cNvPr>
          <p:cNvSpPr/>
          <p:nvPr userDrawn="1"/>
        </p:nvSpPr>
        <p:spPr>
          <a:xfrm>
            <a:off x="0" y="6308725"/>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Tree>
    <p:extLst>
      <p:ext uri="{BB962C8B-B14F-4D97-AF65-F5344CB8AC3E}">
        <p14:creationId xmlns:p14="http://schemas.microsoft.com/office/powerpoint/2010/main" val="13272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ein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559555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a:extLst>
              <a:ext uri="{FF2B5EF4-FFF2-40B4-BE49-F238E27FC236}">
                <a16:creationId xmlns="" xmlns:a16="http://schemas.microsoft.com/office/drawing/2014/main" id="{C0E3958E-E0CD-4648-93CA-1888F4199B79}"/>
              </a:ext>
            </a:extLst>
          </p:cNvPr>
          <p:cNvSpPr>
            <a:spLocks noGrp="1" noChangeArrowheads="1"/>
          </p:cNvSpPr>
          <p:nvPr>
            <p:ph type="sldNum" sz="quarter" idx="10"/>
          </p:nvPr>
        </p:nvSpPr>
        <p:spPr>
          <a:xfrm>
            <a:off x="6877050" y="6453188"/>
            <a:ext cx="1943100" cy="366712"/>
          </a:xfrm>
          <a:prstGeom prst="rect">
            <a:avLst/>
          </a:prstGeom>
        </p:spPr>
        <p:txBody>
          <a:bodyPr/>
          <a:lstStyle>
            <a:lvl1pPr>
              <a:defRPr>
                <a:solidFill>
                  <a:srgbClr val="000000"/>
                </a:solidFill>
              </a:defRPr>
            </a:lvl1pPr>
          </a:lstStyle>
          <a:p>
            <a:pPr>
              <a:defRPr/>
            </a:pPr>
            <a:fld id="{A7BE4EE1-C754-44B0-95A4-9F137B1EF0E2}" type="slidenum">
              <a:rPr lang="de-CH" altLang="en-US"/>
              <a:pPr>
                <a:defRPr/>
              </a:pPr>
              <a:t>‹Nr.›</a:t>
            </a:fld>
            <a:endParaRPr lang="de-CH" altLang="en-US"/>
          </a:p>
        </p:txBody>
      </p:sp>
    </p:spTree>
    <p:extLst>
      <p:ext uri="{BB962C8B-B14F-4D97-AF65-F5344CB8AC3E}">
        <p14:creationId xmlns:p14="http://schemas.microsoft.com/office/powerpoint/2010/main" val="265590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Grafik">
    <p:spTree>
      <p:nvGrpSpPr>
        <p:cNvPr id="1" name=""/>
        <p:cNvGrpSpPr/>
        <p:nvPr/>
      </p:nvGrpSpPr>
      <p:grpSpPr>
        <a:xfrm>
          <a:off x="0" y="0"/>
          <a:ext cx="0" cy="0"/>
          <a:chOff x="0" y="0"/>
          <a:chExt cx="0" cy="0"/>
        </a:xfrm>
      </p:grpSpPr>
      <p:sp>
        <p:nvSpPr>
          <p:cNvPr id="2" name="Titel 1"/>
          <p:cNvSpPr>
            <a:spLocks noGrp="1"/>
          </p:cNvSpPr>
          <p:nvPr>
            <p:ph type="title"/>
          </p:nvPr>
        </p:nvSpPr>
        <p:spPr>
          <a:xfrm>
            <a:off x="179512" y="645510"/>
            <a:ext cx="8784976" cy="863277"/>
          </a:xfrm>
          <a:prstGeom prst="rect">
            <a:avLst/>
          </a:prstGeom>
        </p:spPr>
        <p:txBody>
          <a:bodyPr lIns="0" tIns="0" rIns="0" bIns="0"/>
          <a:lstStyle>
            <a:lvl1pPr>
              <a:defRPr sz="1800" b="0">
                <a:solidFill>
                  <a:schemeClr val="tx2"/>
                </a:solidFill>
                <a:latin typeface="Arial"/>
                <a:cs typeface="Arial"/>
              </a:defRPr>
            </a:lvl1pPr>
          </a:lstStyle>
          <a:p>
            <a:r>
              <a:rPr lang="de-DE"/>
              <a:t>Titelmasterformat durch Klicken bearbeiten</a:t>
            </a:r>
            <a:endParaRPr lang="de-CH" dirty="0"/>
          </a:p>
        </p:txBody>
      </p:sp>
      <p:sp>
        <p:nvSpPr>
          <p:cNvPr id="4" name="Inhaltsplatzhalter 7"/>
          <p:cNvSpPr>
            <a:spLocks noGrp="1"/>
          </p:cNvSpPr>
          <p:nvPr>
            <p:ph sz="quarter" idx="13"/>
          </p:nvPr>
        </p:nvSpPr>
        <p:spPr>
          <a:xfrm>
            <a:off x="179512" y="1604797"/>
            <a:ext cx="8784976" cy="4703928"/>
          </a:xfrm>
          <a:prstGeom prst="rect">
            <a:avLst/>
          </a:prstGeom>
        </p:spPr>
        <p:txBody>
          <a:bodyPr lIns="0" tIns="0" rIns="0" bIns="0"/>
          <a:lstStyle>
            <a:lvl1pPr>
              <a:defRPr sz="14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4279570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Nur Text">
    <p:spTree>
      <p:nvGrpSpPr>
        <p:cNvPr id="1" name=""/>
        <p:cNvGrpSpPr/>
        <p:nvPr/>
      </p:nvGrpSpPr>
      <p:grpSpPr>
        <a:xfrm>
          <a:off x="0" y="0"/>
          <a:ext cx="0" cy="0"/>
          <a:chOff x="0" y="0"/>
          <a:chExt cx="0" cy="0"/>
        </a:xfrm>
      </p:grpSpPr>
      <p:sp>
        <p:nvSpPr>
          <p:cNvPr id="20" name="Titel 1"/>
          <p:cNvSpPr>
            <a:spLocks noGrp="1"/>
          </p:cNvSpPr>
          <p:nvPr>
            <p:ph type="title"/>
          </p:nvPr>
        </p:nvSpPr>
        <p:spPr>
          <a:xfrm>
            <a:off x="179512" y="645510"/>
            <a:ext cx="8784976" cy="863277"/>
          </a:xfrm>
          <a:prstGeom prst="rect">
            <a:avLst/>
          </a:prstGeom>
        </p:spPr>
        <p:txBody>
          <a:bodyPr lIns="0" tIns="0" rIns="0" bIns="0"/>
          <a:lstStyle>
            <a:lvl1pPr>
              <a:defRPr sz="1800" b="0">
                <a:solidFill>
                  <a:schemeClr val="tx2"/>
                </a:solidFill>
                <a:latin typeface="Arial"/>
                <a:cs typeface="Arial"/>
              </a:defRPr>
            </a:lvl1pPr>
          </a:lstStyle>
          <a:p>
            <a:r>
              <a:rPr lang="de-DE"/>
              <a:t>Titelmasterformat durch Klicken bearbeiten</a:t>
            </a:r>
            <a:endParaRPr lang="de-CH" dirty="0"/>
          </a:p>
        </p:txBody>
      </p:sp>
      <p:sp>
        <p:nvSpPr>
          <p:cNvPr id="21" name="Inhaltsplatzhalter 2"/>
          <p:cNvSpPr>
            <a:spLocks noGrp="1"/>
          </p:cNvSpPr>
          <p:nvPr>
            <p:ph idx="1"/>
          </p:nvPr>
        </p:nvSpPr>
        <p:spPr>
          <a:xfrm>
            <a:off x="179512" y="1604797"/>
            <a:ext cx="4320480" cy="4703928"/>
          </a:xfrm>
          <a:prstGeom prst="rect">
            <a:avLst/>
          </a:prstGeom>
        </p:spPr>
        <p:txBody>
          <a:bodyPr lIns="0" tIns="0" rIns="0" bIns="0"/>
          <a:lstStyle>
            <a:lvl1pPr>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de-DE"/>
              <a:t>Textmasterformat bearbeiten</a:t>
            </a:r>
          </a:p>
        </p:txBody>
      </p:sp>
      <p:sp>
        <p:nvSpPr>
          <p:cNvPr id="22" name="Inhaltsplatzhalter 7"/>
          <p:cNvSpPr>
            <a:spLocks noGrp="1"/>
          </p:cNvSpPr>
          <p:nvPr>
            <p:ph sz="quarter" idx="13"/>
          </p:nvPr>
        </p:nvSpPr>
        <p:spPr>
          <a:xfrm>
            <a:off x="4644008" y="1604797"/>
            <a:ext cx="4320480" cy="4703928"/>
          </a:xfrm>
          <a:prstGeom prst="rect">
            <a:avLst/>
          </a:prstGeom>
        </p:spPr>
        <p:txBody>
          <a:bodyPr lIns="0" tIns="0" rIns="0" bIns="0"/>
          <a:lstStyle>
            <a:lvl1pPr>
              <a:defRPr sz="1400"/>
            </a:lvl1pPr>
            <a:lvl2pPr>
              <a:defRPr sz="1400"/>
            </a:lvl2pPr>
            <a:lvl3pPr>
              <a:defRPr sz="1400"/>
            </a:lvl3pPr>
            <a:lvl4pPr>
              <a:defRPr sz="1400"/>
            </a:lvl4pPr>
            <a:lvl5pPr>
              <a:defRPr sz="1400"/>
            </a:lvl5pPr>
          </a:lstStyle>
          <a:p>
            <a:pPr lvl="0"/>
            <a:r>
              <a:rPr lang="de-DE"/>
              <a:t>Textmasterformat bearbeiten</a:t>
            </a:r>
          </a:p>
        </p:txBody>
      </p:sp>
    </p:spTree>
    <p:extLst>
      <p:ext uri="{BB962C8B-B14F-4D97-AF65-F5344CB8AC3E}">
        <p14:creationId xmlns:p14="http://schemas.microsoft.com/office/powerpoint/2010/main" val="3879940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8"/>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872" indent="0" algn="ctr">
              <a:buNone/>
              <a:defRPr>
                <a:solidFill>
                  <a:schemeClr val="tx1">
                    <a:tint val="75000"/>
                  </a:schemeClr>
                </a:solidFill>
              </a:defRPr>
            </a:lvl2pPr>
            <a:lvl3pPr marL="911749" indent="0" algn="ctr">
              <a:buNone/>
              <a:defRPr>
                <a:solidFill>
                  <a:schemeClr val="tx1">
                    <a:tint val="75000"/>
                  </a:schemeClr>
                </a:solidFill>
              </a:defRPr>
            </a:lvl3pPr>
            <a:lvl4pPr marL="1367627" indent="0" algn="ctr">
              <a:buNone/>
              <a:defRPr>
                <a:solidFill>
                  <a:schemeClr val="tx1">
                    <a:tint val="75000"/>
                  </a:schemeClr>
                </a:solidFill>
              </a:defRPr>
            </a:lvl4pPr>
            <a:lvl5pPr marL="1823499" indent="0" algn="ctr">
              <a:buNone/>
              <a:defRPr>
                <a:solidFill>
                  <a:schemeClr val="tx1">
                    <a:tint val="75000"/>
                  </a:schemeClr>
                </a:solidFill>
              </a:defRPr>
            </a:lvl5pPr>
            <a:lvl6pPr marL="2279376" indent="0" algn="ctr">
              <a:buNone/>
              <a:defRPr>
                <a:solidFill>
                  <a:schemeClr val="tx1">
                    <a:tint val="75000"/>
                  </a:schemeClr>
                </a:solidFill>
              </a:defRPr>
            </a:lvl6pPr>
            <a:lvl7pPr marL="2735248" indent="0" algn="ctr">
              <a:buNone/>
              <a:defRPr>
                <a:solidFill>
                  <a:schemeClr val="tx1">
                    <a:tint val="75000"/>
                  </a:schemeClr>
                </a:solidFill>
              </a:defRPr>
            </a:lvl7pPr>
            <a:lvl8pPr marL="3191116" indent="0" algn="ctr">
              <a:buNone/>
              <a:defRPr>
                <a:solidFill>
                  <a:schemeClr val="tx1">
                    <a:tint val="75000"/>
                  </a:schemeClr>
                </a:solidFill>
              </a:defRPr>
            </a:lvl8pPr>
            <a:lvl9pPr marL="3646996"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78"/>
            <a:ext cx="2133600" cy="365125"/>
          </a:xfrm>
          <a:prstGeom prst="rect">
            <a:avLst/>
          </a:prstGeom>
        </p:spPr>
        <p:txBody>
          <a:bodyPr lIns="91164" tIns="45584" rIns="91164" bIns="45584"/>
          <a:lstStyle>
            <a:lvl1pPr>
              <a:defRPr/>
            </a:lvl1pPr>
          </a:lstStyle>
          <a:p>
            <a:pPr>
              <a:defRPr/>
            </a:pPr>
            <a:fld id="{CB051F5C-058D-49C6-BB74-9DF215061EFE}" type="datetimeFigureOut">
              <a:rPr lang="de-DE">
                <a:solidFill>
                  <a:prstClr val="black"/>
                </a:solidFill>
              </a:rPr>
              <a:pPr>
                <a:defRPr/>
              </a:pPr>
              <a:t>20.09.2021</a:t>
            </a:fld>
            <a:endParaRPr lang="de-DE">
              <a:solidFill>
                <a:prstClr val="black"/>
              </a:solidFill>
            </a:endParaRPr>
          </a:p>
        </p:txBody>
      </p:sp>
      <p:sp>
        <p:nvSpPr>
          <p:cNvPr id="5" name="Fußzeilenplatzhalter 4"/>
          <p:cNvSpPr>
            <a:spLocks noGrp="1"/>
          </p:cNvSpPr>
          <p:nvPr>
            <p:ph type="ftr" sz="quarter" idx="11"/>
          </p:nvPr>
        </p:nvSpPr>
        <p:spPr>
          <a:xfrm>
            <a:off x="3124200" y="6356378"/>
            <a:ext cx="2895600" cy="365125"/>
          </a:xfrm>
          <a:prstGeom prst="rect">
            <a:avLst/>
          </a:prstGeom>
        </p:spPr>
        <p:txBody>
          <a:bodyPr lIns="91164" tIns="45584" rIns="91164" bIns="45584"/>
          <a:lstStyle>
            <a:lvl1pPr>
              <a:defRPr/>
            </a:lvl1pPr>
          </a:lstStyle>
          <a:p>
            <a:pPr>
              <a:defRPr/>
            </a:pPr>
            <a:endParaRPr lang="de-DE">
              <a:solidFill>
                <a:prstClr val="black"/>
              </a:solidFill>
            </a:endParaRPr>
          </a:p>
        </p:txBody>
      </p:sp>
      <p:sp>
        <p:nvSpPr>
          <p:cNvPr id="6" name="Foliennummernplatzhalter 5"/>
          <p:cNvSpPr>
            <a:spLocks noGrp="1"/>
          </p:cNvSpPr>
          <p:nvPr>
            <p:ph type="sldNum" sz="quarter" idx="12"/>
          </p:nvPr>
        </p:nvSpPr>
        <p:spPr>
          <a:xfrm>
            <a:off x="6553200" y="6356378"/>
            <a:ext cx="2133600" cy="365125"/>
          </a:xfrm>
          <a:prstGeom prst="rect">
            <a:avLst/>
          </a:prstGeom>
        </p:spPr>
        <p:txBody>
          <a:bodyPr lIns="91164" tIns="45584" rIns="91164" bIns="45584"/>
          <a:lstStyle>
            <a:lvl1pPr>
              <a:defRPr/>
            </a:lvl1pPr>
          </a:lstStyle>
          <a:p>
            <a:pPr>
              <a:defRPr/>
            </a:pPr>
            <a:fld id="{113EC3FD-3C58-4470-B7BE-C546A39706EF}" type="slidenum">
              <a:rPr lang="de-DE">
                <a:solidFill>
                  <a:prstClr val="black"/>
                </a:solidFill>
              </a:rPr>
              <a:pPr>
                <a:defRPr/>
              </a:pPr>
              <a:t>‹Nr.›</a:t>
            </a:fld>
            <a:endParaRPr lang="de-DE">
              <a:solidFill>
                <a:prstClr val="black"/>
              </a:solidFill>
            </a:endParaRPr>
          </a:p>
        </p:txBody>
      </p:sp>
    </p:spTree>
    <p:extLst>
      <p:ext uri="{BB962C8B-B14F-4D97-AF65-F5344CB8AC3E}">
        <p14:creationId xmlns:p14="http://schemas.microsoft.com/office/powerpoint/2010/main" val="4177801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560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ur Fusszeile">
    <p:spTree>
      <p:nvGrpSpPr>
        <p:cNvPr id="1" name=""/>
        <p:cNvGrpSpPr/>
        <p:nvPr/>
      </p:nvGrpSpPr>
      <p:grpSpPr>
        <a:xfrm>
          <a:off x="0" y="0"/>
          <a:ext cx="0" cy="0"/>
          <a:chOff x="0" y="0"/>
          <a:chExt cx="0" cy="0"/>
        </a:xfrm>
      </p:grpSpPr>
      <p:sp>
        <p:nvSpPr>
          <p:cNvPr id="2" name="Foliennummernplatzhalter 8"/>
          <p:cNvSpPr>
            <a:spLocks noGrp="1"/>
          </p:cNvSpPr>
          <p:nvPr>
            <p:ph type="sldNum" sz="quarter" idx="10"/>
          </p:nvPr>
        </p:nvSpPr>
        <p:spPr/>
        <p:txBody>
          <a:bodyPr/>
          <a:lstStyle>
            <a:lvl1pPr fontAlgn="base">
              <a:spcBef>
                <a:spcPct val="0"/>
              </a:spcBef>
              <a:spcAft>
                <a:spcPct val="0"/>
              </a:spcAft>
              <a:defRPr>
                <a:ea typeface="ＭＳ Ｐゴシック" pitchFamily="34" charset="-128"/>
              </a:defRPr>
            </a:lvl1pPr>
          </a:lstStyle>
          <a:p>
            <a:pPr>
              <a:defRPr/>
            </a:pPr>
            <a:fld id="{94A6300B-3853-42E2-B742-B78074FEDCB1}" type="slidenum">
              <a:rPr lang="de-CH"/>
              <a:pPr>
                <a:defRPr/>
              </a:pPr>
              <a:t>‹Nr.›</a:t>
            </a:fld>
            <a:endParaRPr lang="de-CH" dirty="0"/>
          </a:p>
        </p:txBody>
      </p:sp>
      <p:sp>
        <p:nvSpPr>
          <p:cNvPr id="3" name="Fußzeilenplatzhalter 18"/>
          <p:cNvSpPr>
            <a:spLocks noGrp="1"/>
          </p:cNvSpPr>
          <p:nvPr>
            <p:ph type="ftr" sz="quarter" idx="11"/>
          </p:nvPr>
        </p:nvSpPr>
        <p:spPr/>
        <p:txBody>
          <a:bodyPr/>
          <a:lstStyle>
            <a:lvl1pPr fontAlgn="base">
              <a:spcBef>
                <a:spcPct val="0"/>
              </a:spcBef>
              <a:spcAft>
                <a:spcPct val="0"/>
              </a:spcAft>
              <a:defRPr>
                <a:ea typeface="ＭＳ Ｐゴシック" pitchFamily="34" charset="-128"/>
              </a:defRPr>
            </a:lvl1pPr>
          </a:lstStyle>
          <a:p>
            <a:pPr>
              <a:defRPr/>
            </a:pPr>
            <a:endParaRPr lang="de-CH"/>
          </a:p>
        </p:txBody>
      </p:sp>
    </p:spTree>
    <p:extLst>
      <p:ext uri="{BB962C8B-B14F-4D97-AF65-F5344CB8AC3E}">
        <p14:creationId xmlns:p14="http://schemas.microsoft.com/office/powerpoint/2010/main" val="2923081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p:cNvSpPr>
            <a:spLocks noGrp="1" noChangeArrowheads="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2858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a:extLst>
              <a:ext uri="{FF2B5EF4-FFF2-40B4-BE49-F238E27FC236}">
                <a16:creationId xmlns="" xmlns:a16="http://schemas.microsoft.com/office/drawing/2014/main" id="{C0E3958E-E0CD-4648-93CA-1888F4199B79}"/>
              </a:ext>
            </a:extLst>
          </p:cNvPr>
          <p:cNvSpPr>
            <a:spLocks noGrp="1" noChangeArrowheads="1"/>
          </p:cNvSpPr>
          <p:nvPr>
            <p:ph type="sldNum" sz="quarter" idx="10"/>
          </p:nvPr>
        </p:nvSpPr>
        <p:spPr>
          <a:xfrm>
            <a:off x="6877050" y="6453188"/>
            <a:ext cx="1943100" cy="366712"/>
          </a:xfrm>
          <a:prstGeom prst="rect">
            <a:avLst/>
          </a:prstGeom>
        </p:spPr>
        <p:txBody>
          <a:bodyPr/>
          <a:lstStyle>
            <a:lvl1pPr>
              <a:defRPr>
                <a:solidFill>
                  <a:srgbClr val="000000"/>
                </a:solidFill>
              </a:defRPr>
            </a:lvl1pPr>
          </a:lstStyle>
          <a:p>
            <a:pPr>
              <a:defRPr/>
            </a:pPr>
            <a:fld id="{A7BE4EE1-C754-44B0-95A4-9F137B1EF0E2}" type="slidenum">
              <a:rPr lang="de-CH" altLang="en-US"/>
              <a:pPr>
                <a:defRPr/>
              </a:pPr>
              <a:t>‹Nr.›</a:t>
            </a:fld>
            <a:endParaRPr lang="de-CH" altLang="en-US"/>
          </a:p>
        </p:txBody>
      </p:sp>
    </p:spTree>
    <p:extLst>
      <p:ext uri="{BB962C8B-B14F-4D97-AF65-F5344CB8AC3E}">
        <p14:creationId xmlns:p14="http://schemas.microsoft.com/office/powerpoint/2010/main" val="365332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89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60363" y="360363"/>
            <a:ext cx="8426450" cy="1185862"/>
          </a:xfrm>
        </p:spPr>
        <p:txBody>
          <a:bodyPr/>
          <a:lstStyle/>
          <a:p>
            <a:r>
              <a:rPr lang="de-DE"/>
              <a:t>Titelmasterformat durch Klicken bearbeiten</a:t>
            </a:r>
            <a:endParaRPr lang="de-CH"/>
          </a:p>
        </p:txBody>
      </p:sp>
      <p:sp>
        <p:nvSpPr>
          <p:cNvPr id="3" name="Tabellenplatzhalter 2"/>
          <p:cNvSpPr>
            <a:spLocks noGrp="1"/>
          </p:cNvSpPr>
          <p:nvPr>
            <p:ph type="tbl" idx="1"/>
          </p:nvPr>
        </p:nvSpPr>
        <p:spPr>
          <a:xfrm>
            <a:off x="360363" y="1800225"/>
            <a:ext cx="8426450" cy="3679825"/>
          </a:xfrm>
        </p:spPr>
        <p:txBody>
          <a:bodyPr/>
          <a:lstStyle/>
          <a:p>
            <a:pPr lvl="0"/>
            <a:endParaRPr lang="de-CH" noProof="0"/>
          </a:p>
        </p:txBody>
      </p:sp>
    </p:spTree>
    <p:extLst>
      <p:ext uri="{BB962C8B-B14F-4D97-AF65-F5344CB8AC3E}">
        <p14:creationId xmlns:p14="http://schemas.microsoft.com/office/powerpoint/2010/main" val="1957687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D8C24DE7-6090-4771-9E30-50A7CEC91802}"/>
              </a:ext>
            </a:extLst>
          </p:cNvPr>
          <p:cNvSpPr/>
          <p:nvPr userDrawn="1"/>
        </p:nvSpPr>
        <p:spPr>
          <a:xfrm>
            <a:off x="0" y="6308725"/>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CH" sz="1800">
              <a:solidFill>
                <a:prstClr val="white"/>
              </a:solidFill>
            </a:endParaRPr>
          </a:p>
        </p:txBody>
      </p:sp>
    </p:spTree>
    <p:extLst>
      <p:ext uri="{BB962C8B-B14F-4D97-AF65-F5344CB8AC3E}">
        <p14:creationId xmlns:p14="http://schemas.microsoft.com/office/powerpoint/2010/main" val="771572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nur Fussze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637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und Unter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188640"/>
            <a:ext cx="8569325" cy="719138"/>
          </a:xfrm>
        </p:spPr>
        <p:txBody>
          <a:bodyPr/>
          <a:lstStyle/>
          <a:p>
            <a:r>
              <a:rPr lang="de-DE"/>
              <a:t>Titelmasterformat durch Klicken bearbeiten</a:t>
            </a:r>
            <a:endParaRPr lang="de-CH"/>
          </a:p>
        </p:txBody>
      </p:sp>
      <p:sp>
        <p:nvSpPr>
          <p:cNvPr id="7" name="Untertitel 2"/>
          <p:cNvSpPr>
            <a:spLocks noGrp="1"/>
          </p:cNvSpPr>
          <p:nvPr>
            <p:ph type="subTitle" idx="1"/>
          </p:nvPr>
        </p:nvSpPr>
        <p:spPr>
          <a:xfrm>
            <a:off x="323528" y="1628800"/>
            <a:ext cx="8568952" cy="3384376"/>
          </a:xfrm>
        </p:spPr>
        <p:txBody>
          <a:bodyPr/>
          <a:lstStyle>
            <a:lvl1pPr marL="0" indent="0" algn="l">
              <a:buNone/>
              <a:defRPr sz="32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Tree>
    <p:extLst>
      <p:ext uri="{BB962C8B-B14F-4D97-AF65-F5344CB8AC3E}">
        <p14:creationId xmlns:p14="http://schemas.microsoft.com/office/powerpoint/2010/main" val="421605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in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0" y="1124744"/>
            <a:ext cx="8568630"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685963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zweispalt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6" name="Inhaltsplatzhalter 5"/>
          <p:cNvSpPr>
            <a:spLocks noGrp="1"/>
          </p:cNvSpPr>
          <p:nvPr>
            <p:ph sz="quarter" idx="12"/>
          </p:nvPr>
        </p:nvSpPr>
        <p:spPr>
          <a:xfrm>
            <a:off x="323850" y="1124745"/>
            <a:ext cx="4176713"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7" name="Inhaltsplatzhalter 5"/>
          <p:cNvSpPr>
            <a:spLocks noGrp="1"/>
          </p:cNvSpPr>
          <p:nvPr>
            <p:ph sz="quarter" idx="13"/>
          </p:nvPr>
        </p:nvSpPr>
        <p:spPr>
          <a:xfrm>
            <a:off x="4716016" y="1124745"/>
            <a:ext cx="4176713" cy="5184575"/>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962190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Tree>
    <p:extLst>
      <p:ext uri="{BB962C8B-B14F-4D97-AF65-F5344CB8AC3E}">
        <p14:creationId xmlns:p14="http://schemas.microsoft.com/office/powerpoint/2010/main" val="372239970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Fusszei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059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D3491721-75C7-4926-B675-40C86979B444}"/>
              </a:ext>
            </a:extLst>
          </p:cNvPr>
          <p:cNvSpPr/>
          <p:nvPr userDrawn="1"/>
        </p:nvSpPr>
        <p:spPr>
          <a:xfrm>
            <a:off x="0" y="6308725"/>
            <a:ext cx="9144000"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a:p>
        </p:txBody>
      </p:sp>
    </p:spTree>
    <p:extLst>
      <p:ext uri="{BB962C8B-B14F-4D97-AF65-F5344CB8AC3E}">
        <p14:creationId xmlns:p14="http://schemas.microsoft.com/office/powerpoint/2010/main" val="406761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4" name="Textplatzhalter 6"/>
          <p:cNvSpPr>
            <a:spLocks noGrp="1"/>
          </p:cNvSpPr>
          <p:nvPr>
            <p:ph type="body" sz="quarter" idx="11"/>
          </p:nvPr>
        </p:nvSpPr>
        <p:spPr>
          <a:xfrm>
            <a:off x="4301207" y="6525345"/>
            <a:ext cx="2935089" cy="332656"/>
          </a:xfrm>
        </p:spPr>
        <p:txBody>
          <a:bodyPr/>
          <a:lstStyle>
            <a:lvl1pPr marL="0" indent="0">
              <a:buNone/>
              <a:defRPr sz="700"/>
            </a:lvl1pPr>
            <a:lvl2pPr>
              <a:buNone/>
              <a:defRPr sz="700"/>
            </a:lvl2pPr>
            <a:lvl3pPr>
              <a:buNone/>
              <a:defRPr sz="700"/>
            </a:lvl3pPr>
            <a:lvl4pPr>
              <a:buNone/>
              <a:defRPr sz="700"/>
            </a:lvl4pPr>
            <a:lvl5pPr>
              <a:buNone/>
              <a:defRPr sz="700"/>
            </a:lvl5pPr>
          </a:lstStyle>
          <a:p>
            <a:pPr lvl="0"/>
            <a:r>
              <a:rPr lang="de-DE"/>
              <a:t>Textmasterformate durch Klicken bearbeiten</a:t>
            </a:r>
          </a:p>
        </p:txBody>
      </p:sp>
    </p:spTree>
    <p:extLst>
      <p:ext uri="{BB962C8B-B14F-4D97-AF65-F5344CB8AC3E}">
        <p14:creationId xmlns:p14="http://schemas.microsoft.com/office/powerpoint/2010/main" val="2508344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10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Nur Titel und Fusszeile">
    <p:spTree>
      <p:nvGrpSpPr>
        <p:cNvPr id="1" name=""/>
        <p:cNvGrpSpPr/>
        <p:nvPr/>
      </p:nvGrpSpPr>
      <p:grpSpPr>
        <a:xfrm>
          <a:off x="0" y="0"/>
          <a:ext cx="0" cy="0"/>
          <a:chOff x="0" y="0"/>
          <a:chExt cx="0" cy="0"/>
        </a:xfrm>
      </p:grpSpPr>
      <p:sp>
        <p:nvSpPr>
          <p:cNvPr id="2" name="Titel 1"/>
          <p:cNvSpPr>
            <a:spLocks noGrp="1"/>
          </p:cNvSpPr>
          <p:nvPr>
            <p:ph type="title"/>
          </p:nvPr>
        </p:nvSpPr>
        <p:spPr>
          <a:xfrm>
            <a:off x="360363" y="360363"/>
            <a:ext cx="8426450" cy="476250"/>
          </a:xfrm>
          <a:prstGeom prst="rect">
            <a:avLst/>
          </a:prstGeom>
        </p:spPr>
        <p:txBody>
          <a:bodyPr/>
          <a:lstStyle/>
          <a:p>
            <a:r>
              <a:rPr lang="de-DE" dirty="0"/>
              <a:t>Titelmasterformat durch Klicken bearbeiten</a:t>
            </a:r>
            <a:endParaRPr lang="de-CH" dirty="0"/>
          </a:p>
        </p:txBody>
      </p:sp>
    </p:spTree>
    <p:extLst>
      <p:ext uri="{BB962C8B-B14F-4D97-AF65-F5344CB8AC3E}">
        <p14:creationId xmlns:p14="http://schemas.microsoft.com/office/powerpoint/2010/main" val="208849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einspaltiger Text">
    <p:spTree>
      <p:nvGrpSpPr>
        <p:cNvPr id="1" name=""/>
        <p:cNvGrpSpPr/>
        <p:nvPr/>
      </p:nvGrpSpPr>
      <p:grpSpPr>
        <a:xfrm>
          <a:off x="0" y="0"/>
          <a:ext cx="0" cy="0"/>
          <a:chOff x="0" y="0"/>
          <a:chExt cx="0" cy="0"/>
        </a:xfrm>
      </p:grpSpPr>
      <p:sp>
        <p:nvSpPr>
          <p:cNvPr id="2" name="Titel 1"/>
          <p:cNvSpPr>
            <a:spLocks noGrp="1"/>
          </p:cNvSpPr>
          <p:nvPr>
            <p:ph type="title"/>
          </p:nvPr>
        </p:nvSpPr>
        <p:spPr>
          <a:xfrm>
            <a:off x="360363" y="360363"/>
            <a:ext cx="8426450" cy="47625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252000">
              <a:defRPr baseline="0"/>
            </a:lvl1pPr>
            <a:lvl2pPr marL="504000">
              <a:defRPr/>
            </a:lvl2pPr>
            <a:lvl3pPr marL="756000">
              <a:defRPr/>
            </a:lvl3pPr>
            <a:lvl4pPr marL="1008000">
              <a:defRPr/>
            </a:lvl4pPr>
            <a:lvl5pPr marL="126000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2"/>
          <p:cNvSpPr>
            <a:spLocks noGrp="1"/>
          </p:cNvSpPr>
          <p:nvPr>
            <p:ph type="sldNum" sz="quarter" idx="10"/>
          </p:nvPr>
        </p:nvSpPr>
        <p:spPr>
          <a:xfrm>
            <a:off x="6659563" y="6453188"/>
            <a:ext cx="2133600" cy="365125"/>
          </a:xfrm>
        </p:spPr>
        <p:txBody>
          <a:bodyPr/>
          <a:lstStyle>
            <a:lvl1pPr>
              <a:defRPr>
                <a:solidFill>
                  <a:srgbClr val="000000"/>
                </a:solidFill>
              </a:defRPr>
            </a:lvl1pPr>
          </a:lstStyle>
          <a:p>
            <a:pPr>
              <a:defRPr/>
            </a:pPr>
            <a:fld id="{7EDA5A75-FD99-4683-8F29-281078AFBE4D}" type="slidenum">
              <a:rPr lang="de-CH"/>
              <a:pPr>
                <a:defRPr/>
              </a:pPr>
              <a:t>‹Nr.›</a:t>
            </a:fld>
            <a:endParaRPr lang="de-CH" dirty="0"/>
          </a:p>
        </p:txBody>
      </p:sp>
    </p:spTree>
    <p:extLst>
      <p:ext uri="{BB962C8B-B14F-4D97-AF65-F5344CB8AC3E}">
        <p14:creationId xmlns:p14="http://schemas.microsoft.com/office/powerpoint/2010/main" val="24779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a:xfrm>
            <a:off x="685800" y="6248400"/>
            <a:ext cx="1905000" cy="457200"/>
          </a:xfrm>
          <a:prstGeom prst="rect">
            <a:avLst/>
          </a:prstGeom>
        </p:spPr>
        <p:txBody>
          <a:bodyPr/>
          <a:lstStyle>
            <a:lvl1pPr eaLnBrk="0" hangingPunct="0">
              <a:defRPr sz="1800">
                <a:solidFill>
                  <a:srgbClr val="000000"/>
                </a:solidFill>
                <a:ea typeface="MS PGothic" pitchFamily="34" charset="-128"/>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4" name="Fußzeilenplatzhalter 3"/>
          <p:cNvSpPr>
            <a:spLocks noGrp="1"/>
          </p:cNvSpPr>
          <p:nvPr>
            <p:ph type="ftr" sz="quarter" idx="11"/>
          </p:nvPr>
        </p:nvSpPr>
        <p:spPr>
          <a:xfrm>
            <a:off x="3124200" y="6248400"/>
            <a:ext cx="2895600" cy="457200"/>
          </a:xfrm>
          <a:prstGeom prst="rect">
            <a:avLst/>
          </a:prstGeom>
        </p:spPr>
        <p:txBody>
          <a:bodyPr/>
          <a:lstStyle>
            <a:lvl1pPr eaLnBrk="0" hangingPunct="0">
              <a:defRPr sz="1800">
                <a:solidFill>
                  <a:srgbClr val="000000"/>
                </a:solidFill>
                <a:ea typeface="MS PGothic" pitchFamily="34" charset="-128"/>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endParaRPr>
          </a:p>
        </p:txBody>
      </p:sp>
      <p:sp>
        <p:nvSpPr>
          <p:cNvPr id="5" name="Foliennummernplatzhalter 4"/>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ea typeface="MS PGothic" panose="020B0600070205080204"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361208B-17D2-4959-A2FD-6F158F49C9D8}" type="slidenum">
              <a:rPr kumimoji="0" lang="de-DE" altLang="de-DE"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‹Nr.›</a:t>
            </a:fld>
            <a:endParaRPr kumimoji="0" lang="de-DE" altLang="de-DE" sz="1800" b="0" i="0" u="none" strike="noStrike" kern="1200" cap="none" spc="0" normalizeH="0" baseline="0" noProof="0">
              <a:ln>
                <a:noFill/>
              </a:ln>
              <a:solidFill>
                <a:srgbClr val="000000"/>
              </a:solidFill>
              <a:effectLst/>
              <a:uLnTx/>
              <a:uFillTx/>
              <a:latin typeface="Arial" charset="0"/>
              <a:ea typeface="MS PGothic" panose="020B0600070205080204" pitchFamily="34" charset="-128"/>
              <a:cs typeface="Arial" charset="0"/>
            </a:endParaRPr>
          </a:p>
        </p:txBody>
      </p:sp>
    </p:spTree>
    <p:extLst>
      <p:ext uri="{BB962C8B-B14F-4D97-AF65-F5344CB8AC3E}">
        <p14:creationId xmlns:p14="http://schemas.microsoft.com/office/powerpoint/2010/main" val="78742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56015A9-0B6B-47AE-8D1E-D5F5E2A2E282}"/>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 xmlns:a16="http://schemas.microsoft.com/office/drawing/2014/main" id="{0877948B-2C43-4563-889B-3693F4E3ECE7}"/>
              </a:ext>
            </a:extLst>
          </p:cNvPr>
          <p:cNvSpPr>
            <a:spLocks noGrp="1"/>
          </p:cNvSpPr>
          <p:nvPr>
            <p:ph type="sldNum" sz="quarter" idx="10"/>
          </p:nvPr>
        </p:nvSpPr>
        <p:spPr>
          <a:xfrm>
            <a:off x="8388350" y="6453188"/>
            <a:ext cx="504825" cy="360362"/>
          </a:xfrm>
          <a:prstGeom prst="rect">
            <a:avLst/>
          </a:prstGeom>
        </p:spPr>
        <p:txBody>
          <a:bodyPr/>
          <a:lstStyle/>
          <a:p>
            <a:pPr>
              <a:defRPr/>
            </a:pPr>
            <a:fld id="{040DDC56-A1F2-4D1E-BE23-4EDD33195EF8}" type="slidenum">
              <a:rPr lang="de-CH" smtClean="0">
                <a:latin typeface="Arial" pitchFamily="34" charset="0"/>
                <a:ea typeface="ＭＳ Ｐゴシック" pitchFamily="34" charset="-128"/>
              </a:rPr>
              <a:pPr>
                <a:defRPr/>
              </a:pPr>
              <a:t>‹Nr.›</a:t>
            </a:fld>
            <a:endParaRPr lang="de-CH">
              <a:latin typeface="Arial" pitchFamily="34" charset="0"/>
              <a:ea typeface="ＭＳ Ｐゴシック" pitchFamily="34" charset="-128"/>
            </a:endParaRPr>
          </a:p>
        </p:txBody>
      </p:sp>
      <p:sp>
        <p:nvSpPr>
          <p:cNvPr id="4" name="Fußzeilenplatzhalter 3">
            <a:extLst>
              <a:ext uri="{FF2B5EF4-FFF2-40B4-BE49-F238E27FC236}">
                <a16:creationId xmlns="" xmlns:a16="http://schemas.microsoft.com/office/drawing/2014/main" id="{6B68D7C0-E0DA-4179-953B-701EB75F4350}"/>
              </a:ext>
            </a:extLst>
          </p:cNvPr>
          <p:cNvSpPr>
            <a:spLocks noGrp="1"/>
          </p:cNvSpPr>
          <p:nvPr>
            <p:ph type="ftr" sz="quarter" idx="11"/>
          </p:nvPr>
        </p:nvSpPr>
        <p:spPr>
          <a:xfrm>
            <a:off x="6516688" y="6453188"/>
            <a:ext cx="1727200" cy="360362"/>
          </a:xfrm>
          <a:prstGeom prst="rect">
            <a:avLst/>
          </a:prstGeom>
        </p:spPr>
        <p:txBody>
          <a:bodyPr/>
          <a:lstStyle/>
          <a:p>
            <a:pPr>
              <a:defRPr/>
            </a:pPr>
            <a:endParaRPr lang="de-CH"/>
          </a:p>
        </p:txBody>
      </p:sp>
      <p:sp>
        <p:nvSpPr>
          <p:cNvPr id="6" name="Inhaltsplatzhalter 5">
            <a:extLst>
              <a:ext uri="{FF2B5EF4-FFF2-40B4-BE49-F238E27FC236}">
                <a16:creationId xmlns="" xmlns:a16="http://schemas.microsoft.com/office/drawing/2014/main" id="{FF780B31-20B8-41CC-9262-CDCE150E3AF7}"/>
              </a:ext>
            </a:extLst>
          </p:cNvPr>
          <p:cNvSpPr>
            <a:spLocks noGrp="1"/>
          </p:cNvSpPr>
          <p:nvPr>
            <p:ph sz="quarter" idx="12"/>
          </p:nvPr>
        </p:nvSpPr>
        <p:spPr>
          <a:xfrm>
            <a:off x="323850" y="1268760"/>
            <a:ext cx="8569325" cy="489654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3495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3CBE5F0E-BB31-4549-BC1C-EA5D7CF3E428}" type="datetimeFigureOut">
              <a:rPr lang="de-CH" smtClean="0"/>
              <a:pPr/>
              <a:t>20.09.2021</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79DF75C7-71FF-4240-A13D-D1105C684A86}" type="slidenum">
              <a:rPr lang="de-CH" smtClean="0"/>
              <a:pPr/>
              <a:t>‹Nr.›</a:t>
            </a:fld>
            <a:endParaRPr lang="de-CH"/>
          </a:p>
        </p:txBody>
      </p:sp>
    </p:spTree>
    <p:extLst>
      <p:ext uri="{BB962C8B-B14F-4D97-AF65-F5344CB8AC3E}">
        <p14:creationId xmlns:p14="http://schemas.microsoft.com/office/powerpoint/2010/main" val="39064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a:extLst>
              <a:ext uri="{FF2B5EF4-FFF2-40B4-BE49-F238E27FC236}">
                <a16:creationId xmlns="" xmlns:a16="http://schemas.microsoft.com/office/drawing/2014/main" id="{C0E3958E-E0CD-4648-93CA-1888F4199B79}"/>
              </a:ext>
            </a:extLst>
          </p:cNvPr>
          <p:cNvSpPr>
            <a:spLocks noGrp="1" noChangeArrowheads="1"/>
          </p:cNvSpPr>
          <p:nvPr>
            <p:ph type="sldNum" sz="quarter" idx="10"/>
          </p:nvPr>
        </p:nvSpPr>
        <p:spPr>
          <a:xfrm>
            <a:off x="6877050" y="6453188"/>
            <a:ext cx="1943100" cy="366712"/>
          </a:xfrm>
          <a:prstGeom prst="rect">
            <a:avLst/>
          </a:prstGeom>
        </p:spPr>
        <p:txBody>
          <a:bodyPr/>
          <a:lstStyle>
            <a:lvl1pPr>
              <a:defRPr>
                <a:solidFill>
                  <a:srgbClr val="000000"/>
                </a:solidFill>
              </a:defRPr>
            </a:lvl1pPr>
          </a:lstStyle>
          <a:p>
            <a:pPr>
              <a:defRPr/>
            </a:pPr>
            <a:fld id="{A7BE4EE1-C754-44B0-95A4-9F137B1EF0E2}" type="slidenum">
              <a:rPr lang="de-CH" altLang="en-US"/>
              <a:pPr>
                <a:defRPr/>
              </a:pPr>
              <a:t>‹Nr.›</a:t>
            </a:fld>
            <a:endParaRPr lang="de-CH" altLang="en-US"/>
          </a:p>
        </p:txBody>
      </p:sp>
    </p:spTree>
    <p:extLst>
      <p:ext uri="{BB962C8B-B14F-4D97-AF65-F5344CB8AC3E}">
        <p14:creationId xmlns:p14="http://schemas.microsoft.com/office/powerpoint/2010/main" val="333010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061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10.xml"/><Relationship Id="rId4" Type="http://schemas.openxmlformats.org/officeDocument/2006/relationships/slideLayout" Target="../slideLayouts/slideLayout3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theme" Target="../theme/theme11.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4.xml"/><Relationship Id="rId4"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8.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9.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bwMode="auto">
          <a:xfrm>
            <a:off x="323855" y="1125542"/>
            <a:ext cx="8569325" cy="5183187"/>
          </a:xfrm>
          <a:prstGeom prst="rect">
            <a:avLst/>
          </a:prstGeom>
          <a:noFill/>
          <a:ln w="9525">
            <a:noFill/>
            <a:miter lim="800000"/>
            <a:headEnd/>
            <a:tailEnd/>
          </a:ln>
        </p:spPr>
        <p:txBody>
          <a:bodyPr vert="horz" wrap="square" lIns="89729" tIns="46663" rIns="89729" bIns="46663"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cxnSp>
        <p:nvCxnSpPr>
          <p:cNvPr id="41987" name="Gerade Verbindung 13"/>
          <p:cNvCxnSpPr>
            <a:cxnSpLocks noChangeShapeType="1"/>
          </p:cNvCxnSpPr>
          <p:nvPr/>
        </p:nvCxnSpPr>
        <p:spPr bwMode="auto">
          <a:xfrm>
            <a:off x="-142875" y="500066"/>
            <a:ext cx="914400" cy="914400"/>
          </a:xfrm>
          <a:prstGeom prst="line">
            <a:avLst/>
          </a:prstGeom>
          <a:noFill/>
          <a:ln w="9525" algn="ctr">
            <a:noFill/>
            <a:round/>
            <a:headEnd/>
            <a:tailEnd/>
          </a:ln>
        </p:spPr>
      </p:cxnSp>
      <p:sp>
        <p:nvSpPr>
          <p:cNvPr id="41988" name="Titelplatzhalter 7"/>
          <p:cNvSpPr>
            <a:spLocks noGrp="1"/>
          </p:cNvSpPr>
          <p:nvPr>
            <p:ph type="title"/>
          </p:nvPr>
        </p:nvSpPr>
        <p:spPr bwMode="auto">
          <a:xfrm>
            <a:off x="323855" y="333375"/>
            <a:ext cx="8569325" cy="719138"/>
          </a:xfrm>
          <a:prstGeom prst="rect">
            <a:avLst/>
          </a:prstGeom>
          <a:noFill/>
          <a:ln w="9525">
            <a:noFill/>
            <a:miter lim="800000"/>
            <a:headEnd/>
            <a:tailEnd/>
          </a:ln>
        </p:spPr>
        <p:txBody>
          <a:bodyPr vert="horz" wrap="square" lIns="91164" tIns="45584" rIns="91164" bIns="45584" numCol="1" anchor="ctr" anchorCtr="0" compatLnSpc="1">
            <a:prstTxWarp prst="textNoShape">
              <a:avLst/>
            </a:prstTxWarp>
          </a:bodyPr>
          <a:lstStyle/>
          <a:p>
            <a:pPr lvl="0"/>
            <a:r>
              <a:rPr lang="de-DE"/>
              <a:t>Titelmasterformat durch Klicken bearbeiten</a:t>
            </a:r>
            <a:endParaRPr lang="de-CH"/>
          </a:p>
        </p:txBody>
      </p:sp>
      <p:sp>
        <p:nvSpPr>
          <p:cNvPr id="9" name="Foliennummernplatzhalter 8"/>
          <p:cNvSpPr>
            <a:spLocks noGrp="1"/>
          </p:cNvSpPr>
          <p:nvPr>
            <p:ph type="sldNum" sz="quarter" idx="4"/>
          </p:nvPr>
        </p:nvSpPr>
        <p:spPr>
          <a:xfrm>
            <a:off x="8388378" y="6453188"/>
            <a:ext cx="504825" cy="360362"/>
          </a:xfrm>
          <a:prstGeom prst="rect">
            <a:avLst/>
          </a:prstGeom>
        </p:spPr>
        <p:txBody>
          <a:bodyPr vert="horz" lIns="91164" tIns="45584" rIns="91164" bIns="45584" rtlCol="0" anchor="t"/>
          <a:lstStyle>
            <a:lvl1pPr algn="r" fontAlgn="auto">
              <a:spcBef>
                <a:spcPts val="0"/>
              </a:spcBef>
              <a:spcAft>
                <a:spcPts val="0"/>
              </a:spcAft>
              <a:defRPr sz="900">
                <a:solidFill>
                  <a:prstClr val="black"/>
                </a:solidFill>
                <a:latin typeface="Arial" charset="0"/>
                <a:ea typeface="+mn-ea"/>
                <a:cs typeface="+mn-cs"/>
              </a:defRPr>
            </a:lvl1pPr>
          </a:lstStyle>
          <a:p>
            <a:pPr>
              <a:defRPr/>
            </a:pPr>
            <a:fld id="{0D8E5CA3-A184-4C4B-ABE5-00CCFA089F67}" type="slidenum">
              <a:rPr lang="de-CH"/>
              <a:pPr>
                <a:defRPr/>
              </a:pPr>
              <a:t>‹Nr.›</a:t>
            </a:fld>
            <a:endParaRPr lang="de-CH" dirty="0"/>
          </a:p>
        </p:txBody>
      </p:sp>
      <p:cxnSp>
        <p:nvCxnSpPr>
          <p:cNvPr id="41990" name="Gerade Verbindung 11"/>
          <p:cNvCxnSpPr>
            <a:cxnSpLocks noChangeShapeType="1"/>
          </p:cNvCxnSpPr>
          <p:nvPr/>
        </p:nvCxnSpPr>
        <p:spPr bwMode="auto">
          <a:xfrm>
            <a:off x="4284691" y="6453188"/>
            <a:ext cx="2160587" cy="0"/>
          </a:xfrm>
          <a:prstGeom prst="line">
            <a:avLst/>
          </a:prstGeom>
          <a:noFill/>
          <a:ln w="9525" algn="ctr">
            <a:solidFill>
              <a:srgbClr val="007FC4"/>
            </a:solidFill>
            <a:round/>
            <a:headEnd/>
            <a:tailEnd/>
          </a:ln>
        </p:spPr>
      </p:cxnSp>
      <p:cxnSp>
        <p:nvCxnSpPr>
          <p:cNvPr id="41991" name="Gerade Verbindung 19"/>
          <p:cNvCxnSpPr>
            <a:cxnSpLocks noChangeShapeType="1"/>
          </p:cNvCxnSpPr>
          <p:nvPr/>
        </p:nvCxnSpPr>
        <p:spPr bwMode="auto">
          <a:xfrm>
            <a:off x="6607175" y="6453188"/>
            <a:ext cx="2286000" cy="0"/>
          </a:xfrm>
          <a:prstGeom prst="line">
            <a:avLst/>
          </a:prstGeom>
          <a:noFill/>
          <a:ln w="9525" algn="ctr">
            <a:solidFill>
              <a:srgbClr val="007FC4"/>
            </a:solidFill>
            <a:round/>
            <a:headEnd/>
            <a:tailEnd/>
          </a:ln>
        </p:spPr>
      </p:cxnSp>
      <p:sp>
        <p:nvSpPr>
          <p:cNvPr id="20" name="Fußzeilenplatzhalter 18"/>
          <p:cNvSpPr>
            <a:spLocks noGrp="1"/>
          </p:cNvSpPr>
          <p:nvPr>
            <p:ph type="ftr" sz="quarter" idx="3"/>
          </p:nvPr>
        </p:nvSpPr>
        <p:spPr>
          <a:xfrm>
            <a:off x="6516688" y="6453188"/>
            <a:ext cx="1727200" cy="360362"/>
          </a:xfrm>
          <a:prstGeom prst="rect">
            <a:avLst/>
          </a:prstGeom>
        </p:spPr>
        <p:txBody>
          <a:bodyPr vert="horz" lIns="91164" tIns="45584" rIns="91164" bIns="45584" rtlCol="0" anchor="t"/>
          <a:lstStyle>
            <a:lvl1pPr algn="l" fontAlgn="auto">
              <a:spcBef>
                <a:spcPts val="0"/>
              </a:spcBef>
              <a:spcAft>
                <a:spcPts val="0"/>
              </a:spcAft>
              <a:defRPr sz="900">
                <a:solidFill>
                  <a:prstClr val="black"/>
                </a:solidFill>
                <a:latin typeface="Arial" charset="0"/>
                <a:ea typeface="+mn-ea"/>
                <a:cs typeface="Arial" charset="0"/>
              </a:defRPr>
            </a:lvl1pPr>
          </a:lstStyle>
          <a:p>
            <a:pPr>
              <a:defRPr/>
            </a:pPr>
            <a:endParaRPr lang="de-CH"/>
          </a:p>
        </p:txBody>
      </p:sp>
      <p:grpSp>
        <p:nvGrpSpPr>
          <p:cNvPr id="25" name="Gruppieren 49">
            <a:extLst>
              <a:ext uri="{FF2B5EF4-FFF2-40B4-BE49-F238E27FC236}">
                <a16:creationId xmlns="" xmlns:a16="http://schemas.microsoft.com/office/drawing/2014/main" id="{0A2953CC-8342-4250-AE0D-143CF91FD9AA}"/>
              </a:ext>
            </a:extLst>
          </p:cNvPr>
          <p:cNvGrpSpPr>
            <a:grpSpLocks/>
          </p:cNvGrpSpPr>
          <p:nvPr userDrawn="1"/>
        </p:nvGrpSpPr>
        <p:grpSpPr bwMode="auto">
          <a:xfrm>
            <a:off x="374651" y="6465894"/>
            <a:ext cx="1152525" cy="179387"/>
            <a:chOff x="395536" y="6469509"/>
            <a:chExt cx="1152128" cy="180262"/>
          </a:xfrm>
        </p:grpSpPr>
        <p:sp>
          <p:nvSpPr>
            <p:cNvPr id="26" name="Rectangle 153">
              <a:extLst>
                <a:ext uri="{FF2B5EF4-FFF2-40B4-BE49-F238E27FC236}">
                  <a16:creationId xmlns="" xmlns:a16="http://schemas.microsoft.com/office/drawing/2014/main" id="{6B8CCA67-C680-4D6B-B92E-967F45254F51}"/>
                </a:ext>
              </a:extLst>
            </p:cNvPr>
            <p:cNvSpPr>
              <a:spLocks noChangeArrowheads="1"/>
            </p:cNvSpPr>
            <p:nvPr userDrawn="1"/>
          </p:nvSpPr>
          <p:spPr bwMode="auto">
            <a:xfrm>
              <a:off x="395536" y="6474294"/>
              <a:ext cx="15870" cy="161120"/>
            </a:xfrm>
            <a:prstGeom prst="rect">
              <a:avLst/>
            </a:prstGeom>
            <a:solidFill>
              <a:srgbClr val="000000"/>
            </a:solidFill>
            <a:ln w="0">
              <a:noFill/>
              <a:miter lim="800000"/>
              <a:headEnd/>
              <a:tailEnd/>
            </a:ln>
          </p:spPr>
          <p:txBody>
            <a:bodyPr/>
            <a:lstStyle/>
            <a:p>
              <a:pPr>
                <a:defRPr/>
              </a:pPr>
              <a:endParaRPr lang="de-CH" sz="2200">
                <a:solidFill>
                  <a:srgbClr val="000000"/>
                </a:solidFill>
                <a:latin typeface="Arial" pitchFamily="34" charset="0"/>
                <a:ea typeface="ＭＳ Ｐゴシック" pitchFamily="34" charset="-128"/>
                <a:cs typeface="Arial" pitchFamily="34" charset="0"/>
              </a:endParaRPr>
            </a:p>
          </p:txBody>
        </p:sp>
        <p:sp>
          <p:nvSpPr>
            <p:cNvPr id="27" name="Freeform 154">
              <a:extLst>
                <a:ext uri="{FF2B5EF4-FFF2-40B4-BE49-F238E27FC236}">
                  <a16:creationId xmlns="" xmlns:a16="http://schemas.microsoft.com/office/drawing/2014/main" id="{917B0074-1127-4946-A7C9-C18428B3BC40}"/>
                </a:ext>
              </a:extLst>
            </p:cNvPr>
            <p:cNvSpPr>
              <a:spLocks noEditPoints="1"/>
            </p:cNvSpPr>
            <p:nvPr userDrawn="1"/>
          </p:nvSpPr>
          <p:spPr bwMode="auto">
            <a:xfrm>
              <a:off x="428863" y="6469509"/>
              <a:ext cx="174565" cy="180262"/>
            </a:xfrm>
            <a:custGeom>
              <a:avLst/>
              <a:gdLst>
                <a:gd name="T0" fmla="*/ 437 w 883"/>
                <a:gd name="T1" fmla="*/ 83 h 907"/>
                <a:gd name="T2" fmla="*/ 355 w 883"/>
                <a:gd name="T3" fmla="*/ 92 h 907"/>
                <a:gd name="T4" fmla="*/ 273 w 883"/>
                <a:gd name="T5" fmla="*/ 119 h 907"/>
                <a:gd name="T6" fmla="*/ 200 w 883"/>
                <a:gd name="T7" fmla="*/ 165 h 907"/>
                <a:gd name="T8" fmla="*/ 145 w 883"/>
                <a:gd name="T9" fmla="*/ 229 h 907"/>
                <a:gd name="T10" fmla="*/ 100 w 883"/>
                <a:gd name="T11" fmla="*/ 321 h 907"/>
                <a:gd name="T12" fmla="*/ 91 w 883"/>
                <a:gd name="T13" fmla="*/ 431 h 907"/>
                <a:gd name="T14" fmla="*/ 100 w 883"/>
                <a:gd name="T15" fmla="*/ 541 h 907"/>
                <a:gd name="T16" fmla="*/ 145 w 883"/>
                <a:gd name="T17" fmla="*/ 632 h 907"/>
                <a:gd name="T18" fmla="*/ 200 w 883"/>
                <a:gd name="T19" fmla="*/ 697 h 907"/>
                <a:gd name="T20" fmla="*/ 273 w 883"/>
                <a:gd name="T21" fmla="*/ 742 h 907"/>
                <a:gd name="T22" fmla="*/ 355 w 883"/>
                <a:gd name="T23" fmla="*/ 770 h 907"/>
                <a:gd name="T24" fmla="*/ 437 w 883"/>
                <a:gd name="T25" fmla="*/ 779 h 907"/>
                <a:gd name="T26" fmla="*/ 528 w 883"/>
                <a:gd name="T27" fmla="*/ 770 h 907"/>
                <a:gd name="T28" fmla="*/ 600 w 883"/>
                <a:gd name="T29" fmla="*/ 742 h 907"/>
                <a:gd name="T30" fmla="*/ 500 w 883"/>
                <a:gd name="T31" fmla="*/ 660 h 907"/>
                <a:gd name="T32" fmla="*/ 546 w 883"/>
                <a:gd name="T33" fmla="*/ 605 h 907"/>
                <a:gd name="T34" fmla="*/ 664 w 883"/>
                <a:gd name="T35" fmla="*/ 706 h 907"/>
                <a:gd name="T36" fmla="*/ 728 w 883"/>
                <a:gd name="T37" fmla="*/ 642 h 907"/>
                <a:gd name="T38" fmla="*/ 773 w 883"/>
                <a:gd name="T39" fmla="*/ 550 h 907"/>
                <a:gd name="T40" fmla="*/ 792 w 883"/>
                <a:gd name="T41" fmla="*/ 431 h 907"/>
                <a:gd name="T42" fmla="*/ 773 w 883"/>
                <a:gd name="T43" fmla="*/ 321 h 907"/>
                <a:gd name="T44" fmla="*/ 737 w 883"/>
                <a:gd name="T45" fmla="*/ 229 h 907"/>
                <a:gd name="T46" fmla="*/ 682 w 883"/>
                <a:gd name="T47" fmla="*/ 165 h 907"/>
                <a:gd name="T48" fmla="*/ 610 w 883"/>
                <a:gd name="T49" fmla="*/ 119 h 907"/>
                <a:gd name="T50" fmla="*/ 528 w 883"/>
                <a:gd name="T51" fmla="*/ 92 h 907"/>
                <a:gd name="T52" fmla="*/ 437 w 883"/>
                <a:gd name="T53" fmla="*/ 83 h 907"/>
                <a:gd name="T54" fmla="*/ 437 w 883"/>
                <a:gd name="T55" fmla="*/ 0 h 907"/>
                <a:gd name="T56" fmla="*/ 555 w 883"/>
                <a:gd name="T57" fmla="*/ 9 h 907"/>
                <a:gd name="T58" fmla="*/ 655 w 883"/>
                <a:gd name="T59" fmla="*/ 46 h 907"/>
                <a:gd name="T60" fmla="*/ 746 w 883"/>
                <a:gd name="T61" fmla="*/ 110 h 907"/>
                <a:gd name="T62" fmla="*/ 819 w 883"/>
                <a:gd name="T63" fmla="*/ 193 h 907"/>
                <a:gd name="T64" fmla="*/ 864 w 883"/>
                <a:gd name="T65" fmla="*/ 303 h 907"/>
                <a:gd name="T66" fmla="*/ 883 w 883"/>
                <a:gd name="T67" fmla="*/ 431 h 907"/>
                <a:gd name="T68" fmla="*/ 864 w 883"/>
                <a:gd name="T69" fmla="*/ 568 h 907"/>
                <a:gd name="T70" fmla="*/ 810 w 883"/>
                <a:gd name="T71" fmla="*/ 678 h 907"/>
                <a:gd name="T72" fmla="*/ 737 w 883"/>
                <a:gd name="T73" fmla="*/ 761 h 907"/>
                <a:gd name="T74" fmla="*/ 855 w 883"/>
                <a:gd name="T75" fmla="*/ 852 h 907"/>
                <a:gd name="T76" fmla="*/ 810 w 883"/>
                <a:gd name="T77" fmla="*/ 907 h 907"/>
                <a:gd name="T78" fmla="*/ 673 w 883"/>
                <a:gd name="T79" fmla="*/ 797 h 907"/>
                <a:gd name="T80" fmla="*/ 564 w 883"/>
                <a:gd name="T81" fmla="*/ 843 h 907"/>
                <a:gd name="T82" fmla="*/ 437 w 883"/>
                <a:gd name="T83" fmla="*/ 861 h 907"/>
                <a:gd name="T84" fmla="*/ 327 w 883"/>
                <a:gd name="T85" fmla="*/ 852 h 907"/>
                <a:gd name="T86" fmla="*/ 218 w 883"/>
                <a:gd name="T87" fmla="*/ 816 h 907"/>
                <a:gd name="T88" fmla="*/ 136 w 883"/>
                <a:gd name="T89" fmla="*/ 752 h 907"/>
                <a:gd name="T90" fmla="*/ 64 w 883"/>
                <a:gd name="T91" fmla="*/ 669 h 907"/>
                <a:gd name="T92" fmla="*/ 18 w 883"/>
                <a:gd name="T93" fmla="*/ 559 h 907"/>
                <a:gd name="T94" fmla="*/ 0 w 883"/>
                <a:gd name="T95" fmla="*/ 431 h 907"/>
                <a:gd name="T96" fmla="*/ 18 w 883"/>
                <a:gd name="T97" fmla="*/ 303 h 907"/>
                <a:gd name="T98" fmla="*/ 64 w 883"/>
                <a:gd name="T99" fmla="*/ 193 h 907"/>
                <a:gd name="T100" fmla="*/ 136 w 883"/>
                <a:gd name="T101" fmla="*/ 110 h 907"/>
                <a:gd name="T102" fmla="*/ 218 w 883"/>
                <a:gd name="T103" fmla="*/ 46 h 907"/>
                <a:gd name="T104" fmla="*/ 327 w 883"/>
                <a:gd name="T105" fmla="*/ 9 h 907"/>
                <a:gd name="T106" fmla="*/ 437 w 883"/>
                <a:gd name="T107" fmla="*/ 0 h 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8" name="Freeform 155">
              <a:extLst>
                <a:ext uri="{FF2B5EF4-FFF2-40B4-BE49-F238E27FC236}">
                  <a16:creationId xmlns="" xmlns:a16="http://schemas.microsoft.com/office/drawing/2014/main" id="{C7E4613A-A6B2-40E5-8961-468B8356CCFB}"/>
                </a:ext>
              </a:extLst>
            </p:cNvPr>
            <p:cNvSpPr>
              <a:spLocks/>
            </p:cNvSpPr>
            <p:nvPr userDrawn="1"/>
          </p:nvSpPr>
          <p:spPr bwMode="auto">
            <a:xfrm>
              <a:off x="619297" y="6474294"/>
              <a:ext cx="130130" cy="161120"/>
            </a:xfrm>
            <a:custGeom>
              <a:avLst/>
              <a:gdLst>
                <a:gd name="T0" fmla="*/ 0 w 656"/>
                <a:gd name="T1" fmla="*/ 0 h 806"/>
                <a:gd name="T2" fmla="*/ 647 w 656"/>
                <a:gd name="T3" fmla="*/ 0 h 806"/>
                <a:gd name="T4" fmla="*/ 647 w 656"/>
                <a:gd name="T5" fmla="*/ 73 h 806"/>
                <a:gd name="T6" fmla="*/ 82 w 656"/>
                <a:gd name="T7" fmla="*/ 73 h 806"/>
                <a:gd name="T8" fmla="*/ 82 w 656"/>
                <a:gd name="T9" fmla="*/ 348 h 806"/>
                <a:gd name="T10" fmla="*/ 628 w 656"/>
                <a:gd name="T11" fmla="*/ 348 h 806"/>
                <a:gd name="T12" fmla="*/ 628 w 656"/>
                <a:gd name="T13" fmla="*/ 430 h 806"/>
                <a:gd name="T14" fmla="*/ 82 w 656"/>
                <a:gd name="T15" fmla="*/ 430 h 806"/>
                <a:gd name="T16" fmla="*/ 82 w 656"/>
                <a:gd name="T17" fmla="*/ 733 h 806"/>
                <a:gd name="T18" fmla="*/ 656 w 656"/>
                <a:gd name="T19" fmla="*/ 733 h 806"/>
                <a:gd name="T20" fmla="*/ 656 w 656"/>
                <a:gd name="T21" fmla="*/ 806 h 806"/>
                <a:gd name="T22" fmla="*/ 0 w 656"/>
                <a:gd name="T23" fmla="*/ 806 h 806"/>
                <a:gd name="T24" fmla="*/ 0 w 656"/>
                <a:gd name="T25" fmla="*/ 0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9" name="Freeform 156">
              <a:extLst>
                <a:ext uri="{FF2B5EF4-FFF2-40B4-BE49-F238E27FC236}">
                  <a16:creationId xmlns="" xmlns:a16="http://schemas.microsoft.com/office/drawing/2014/main" id="{81E0CB25-F029-413E-A8CD-410C5BB75D58}"/>
                </a:ext>
              </a:extLst>
            </p:cNvPr>
            <p:cNvSpPr>
              <a:spLocks/>
            </p:cNvSpPr>
            <p:nvPr userDrawn="1"/>
          </p:nvSpPr>
          <p:spPr bwMode="auto">
            <a:xfrm>
              <a:off x="755775" y="6469509"/>
              <a:ext cx="139652" cy="170691"/>
            </a:xfrm>
            <a:custGeom>
              <a:avLst/>
              <a:gdLst>
                <a:gd name="T0" fmla="*/ 337 w 701"/>
                <a:gd name="T1" fmla="*/ 0 h 861"/>
                <a:gd name="T2" fmla="*/ 437 w 701"/>
                <a:gd name="T3" fmla="*/ 9 h 861"/>
                <a:gd name="T4" fmla="*/ 528 w 701"/>
                <a:gd name="T5" fmla="*/ 37 h 861"/>
                <a:gd name="T6" fmla="*/ 601 w 701"/>
                <a:gd name="T7" fmla="*/ 83 h 861"/>
                <a:gd name="T8" fmla="*/ 655 w 701"/>
                <a:gd name="T9" fmla="*/ 156 h 861"/>
                <a:gd name="T10" fmla="*/ 673 w 701"/>
                <a:gd name="T11" fmla="*/ 257 h 861"/>
                <a:gd name="T12" fmla="*/ 591 w 701"/>
                <a:gd name="T13" fmla="*/ 257 h 861"/>
                <a:gd name="T14" fmla="*/ 573 w 701"/>
                <a:gd name="T15" fmla="*/ 184 h 861"/>
                <a:gd name="T16" fmla="*/ 537 w 701"/>
                <a:gd name="T17" fmla="*/ 138 h 861"/>
                <a:gd name="T18" fmla="*/ 482 w 701"/>
                <a:gd name="T19" fmla="*/ 101 h 861"/>
                <a:gd name="T20" fmla="*/ 419 w 701"/>
                <a:gd name="T21" fmla="*/ 92 h 861"/>
                <a:gd name="T22" fmla="*/ 337 w 701"/>
                <a:gd name="T23" fmla="*/ 83 h 861"/>
                <a:gd name="T24" fmla="*/ 246 w 701"/>
                <a:gd name="T25" fmla="*/ 92 h 861"/>
                <a:gd name="T26" fmla="*/ 173 w 701"/>
                <a:gd name="T27" fmla="*/ 119 h 861"/>
                <a:gd name="T28" fmla="*/ 127 w 701"/>
                <a:gd name="T29" fmla="*/ 156 h 861"/>
                <a:gd name="T30" fmla="*/ 109 w 701"/>
                <a:gd name="T31" fmla="*/ 220 h 861"/>
                <a:gd name="T32" fmla="*/ 127 w 701"/>
                <a:gd name="T33" fmla="*/ 284 h 861"/>
                <a:gd name="T34" fmla="*/ 182 w 701"/>
                <a:gd name="T35" fmla="*/ 330 h 861"/>
                <a:gd name="T36" fmla="*/ 282 w 701"/>
                <a:gd name="T37" fmla="*/ 367 h 861"/>
                <a:gd name="T38" fmla="*/ 409 w 701"/>
                <a:gd name="T39" fmla="*/ 385 h 861"/>
                <a:gd name="T40" fmla="*/ 491 w 701"/>
                <a:gd name="T41" fmla="*/ 403 h 861"/>
                <a:gd name="T42" fmla="*/ 573 w 701"/>
                <a:gd name="T43" fmla="*/ 431 h 861"/>
                <a:gd name="T44" fmla="*/ 637 w 701"/>
                <a:gd name="T45" fmla="*/ 468 h 861"/>
                <a:gd name="T46" fmla="*/ 682 w 701"/>
                <a:gd name="T47" fmla="*/ 522 h 861"/>
                <a:gd name="T48" fmla="*/ 701 w 701"/>
                <a:gd name="T49" fmla="*/ 605 h 861"/>
                <a:gd name="T50" fmla="*/ 682 w 701"/>
                <a:gd name="T51" fmla="*/ 697 h 861"/>
                <a:gd name="T52" fmla="*/ 646 w 701"/>
                <a:gd name="T53" fmla="*/ 761 h 861"/>
                <a:gd name="T54" fmla="*/ 591 w 701"/>
                <a:gd name="T55" fmla="*/ 806 h 861"/>
                <a:gd name="T56" fmla="*/ 519 w 701"/>
                <a:gd name="T57" fmla="*/ 843 h 861"/>
                <a:gd name="T58" fmla="*/ 446 w 701"/>
                <a:gd name="T59" fmla="*/ 852 h 861"/>
                <a:gd name="T60" fmla="*/ 364 w 701"/>
                <a:gd name="T61" fmla="*/ 861 h 861"/>
                <a:gd name="T62" fmla="*/ 246 w 701"/>
                <a:gd name="T63" fmla="*/ 852 h 861"/>
                <a:gd name="T64" fmla="*/ 146 w 701"/>
                <a:gd name="T65" fmla="*/ 825 h 861"/>
                <a:gd name="T66" fmla="*/ 73 w 701"/>
                <a:gd name="T67" fmla="*/ 770 h 861"/>
                <a:gd name="T68" fmla="*/ 18 w 701"/>
                <a:gd name="T69" fmla="*/ 687 h 861"/>
                <a:gd name="T70" fmla="*/ 0 w 701"/>
                <a:gd name="T71" fmla="*/ 568 h 861"/>
                <a:gd name="T72" fmla="*/ 82 w 701"/>
                <a:gd name="T73" fmla="*/ 568 h 861"/>
                <a:gd name="T74" fmla="*/ 100 w 701"/>
                <a:gd name="T75" fmla="*/ 660 h 861"/>
                <a:gd name="T76" fmla="*/ 146 w 701"/>
                <a:gd name="T77" fmla="*/ 715 h 861"/>
                <a:gd name="T78" fmla="*/ 200 w 701"/>
                <a:gd name="T79" fmla="*/ 752 h 861"/>
                <a:gd name="T80" fmla="*/ 273 w 701"/>
                <a:gd name="T81" fmla="*/ 770 h 861"/>
                <a:gd name="T82" fmla="*/ 364 w 701"/>
                <a:gd name="T83" fmla="*/ 779 h 861"/>
                <a:gd name="T84" fmla="*/ 437 w 701"/>
                <a:gd name="T85" fmla="*/ 770 h 861"/>
                <a:gd name="T86" fmla="*/ 500 w 701"/>
                <a:gd name="T87" fmla="*/ 761 h 861"/>
                <a:gd name="T88" fmla="*/ 555 w 701"/>
                <a:gd name="T89" fmla="*/ 724 h 861"/>
                <a:gd name="T90" fmla="*/ 591 w 701"/>
                <a:gd name="T91" fmla="*/ 678 h 861"/>
                <a:gd name="T92" fmla="*/ 610 w 701"/>
                <a:gd name="T93" fmla="*/ 614 h 861"/>
                <a:gd name="T94" fmla="*/ 591 w 701"/>
                <a:gd name="T95" fmla="*/ 550 h 861"/>
                <a:gd name="T96" fmla="*/ 546 w 701"/>
                <a:gd name="T97" fmla="*/ 513 h 861"/>
                <a:gd name="T98" fmla="*/ 482 w 701"/>
                <a:gd name="T99" fmla="*/ 486 h 861"/>
                <a:gd name="T100" fmla="*/ 400 w 701"/>
                <a:gd name="T101" fmla="*/ 468 h 861"/>
                <a:gd name="T102" fmla="*/ 318 w 701"/>
                <a:gd name="T103" fmla="*/ 458 h 861"/>
                <a:gd name="T104" fmla="*/ 191 w 701"/>
                <a:gd name="T105" fmla="*/ 431 h 861"/>
                <a:gd name="T106" fmla="*/ 100 w 701"/>
                <a:gd name="T107" fmla="*/ 385 h 861"/>
                <a:gd name="T108" fmla="*/ 36 w 701"/>
                <a:gd name="T109" fmla="*/ 321 h 861"/>
                <a:gd name="T110" fmla="*/ 18 w 701"/>
                <a:gd name="T111" fmla="*/ 239 h 861"/>
                <a:gd name="T112" fmla="*/ 36 w 701"/>
                <a:gd name="T113" fmla="*/ 147 h 861"/>
                <a:gd name="T114" fmla="*/ 82 w 701"/>
                <a:gd name="T115" fmla="*/ 83 h 861"/>
                <a:gd name="T116" fmla="*/ 155 w 701"/>
                <a:gd name="T117" fmla="*/ 37 h 861"/>
                <a:gd name="T118" fmla="*/ 246 w 701"/>
                <a:gd name="T119" fmla="*/ 9 h 861"/>
                <a:gd name="T120" fmla="*/ 337 w 701"/>
                <a:gd name="T121" fmla="*/ 0 h 8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0" name="Freeform 157">
              <a:extLst>
                <a:ext uri="{FF2B5EF4-FFF2-40B4-BE49-F238E27FC236}">
                  <a16:creationId xmlns="" xmlns:a16="http://schemas.microsoft.com/office/drawing/2014/main" id="{8DA2690B-B4D4-48EE-8DF7-54F69188034B}"/>
                </a:ext>
              </a:extLst>
            </p:cNvPr>
            <p:cNvSpPr>
              <a:spLocks noEditPoints="1"/>
            </p:cNvSpPr>
            <p:nvPr userDrawn="1"/>
          </p:nvSpPr>
          <p:spPr bwMode="auto">
            <a:xfrm>
              <a:off x="936688" y="6515771"/>
              <a:ext cx="131717" cy="122834"/>
            </a:xfrm>
            <a:custGeom>
              <a:avLst/>
              <a:gdLst>
                <a:gd name="T0" fmla="*/ 328 w 664"/>
                <a:gd name="T1" fmla="*/ 64 h 623"/>
                <a:gd name="T2" fmla="*/ 228 w 664"/>
                <a:gd name="T3" fmla="*/ 83 h 623"/>
                <a:gd name="T4" fmla="*/ 146 w 664"/>
                <a:gd name="T5" fmla="*/ 129 h 623"/>
                <a:gd name="T6" fmla="*/ 100 w 664"/>
                <a:gd name="T7" fmla="*/ 211 h 623"/>
                <a:gd name="T8" fmla="*/ 82 w 664"/>
                <a:gd name="T9" fmla="*/ 312 h 623"/>
                <a:gd name="T10" fmla="*/ 100 w 664"/>
                <a:gd name="T11" fmla="*/ 413 h 623"/>
                <a:gd name="T12" fmla="*/ 146 w 664"/>
                <a:gd name="T13" fmla="*/ 486 h 623"/>
                <a:gd name="T14" fmla="*/ 228 w 664"/>
                <a:gd name="T15" fmla="*/ 541 h 623"/>
                <a:gd name="T16" fmla="*/ 328 w 664"/>
                <a:gd name="T17" fmla="*/ 559 h 623"/>
                <a:gd name="T18" fmla="*/ 437 w 664"/>
                <a:gd name="T19" fmla="*/ 541 h 623"/>
                <a:gd name="T20" fmla="*/ 519 w 664"/>
                <a:gd name="T21" fmla="*/ 486 h 623"/>
                <a:gd name="T22" fmla="*/ 564 w 664"/>
                <a:gd name="T23" fmla="*/ 413 h 623"/>
                <a:gd name="T24" fmla="*/ 582 w 664"/>
                <a:gd name="T25" fmla="*/ 312 h 623"/>
                <a:gd name="T26" fmla="*/ 564 w 664"/>
                <a:gd name="T27" fmla="*/ 211 h 623"/>
                <a:gd name="T28" fmla="*/ 519 w 664"/>
                <a:gd name="T29" fmla="*/ 129 h 623"/>
                <a:gd name="T30" fmla="*/ 437 w 664"/>
                <a:gd name="T31" fmla="*/ 83 h 623"/>
                <a:gd name="T32" fmla="*/ 328 w 664"/>
                <a:gd name="T33" fmla="*/ 64 h 623"/>
                <a:gd name="T34" fmla="*/ 328 w 664"/>
                <a:gd name="T35" fmla="*/ 0 h 623"/>
                <a:gd name="T36" fmla="*/ 446 w 664"/>
                <a:gd name="T37" fmla="*/ 19 h 623"/>
                <a:gd name="T38" fmla="*/ 546 w 664"/>
                <a:gd name="T39" fmla="*/ 64 h 623"/>
                <a:gd name="T40" fmla="*/ 610 w 664"/>
                <a:gd name="T41" fmla="*/ 129 h 623"/>
                <a:gd name="T42" fmla="*/ 655 w 664"/>
                <a:gd name="T43" fmla="*/ 220 h 623"/>
                <a:gd name="T44" fmla="*/ 664 w 664"/>
                <a:gd name="T45" fmla="*/ 312 h 623"/>
                <a:gd name="T46" fmla="*/ 655 w 664"/>
                <a:gd name="T47" fmla="*/ 403 h 623"/>
                <a:gd name="T48" fmla="*/ 610 w 664"/>
                <a:gd name="T49" fmla="*/ 495 h 623"/>
                <a:gd name="T50" fmla="*/ 546 w 664"/>
                <a:gd name="T51" fmla="*/ 559 h 623"/>
                <a:gd name="T52" fmla="*/ 446 w 664"/>
                <a:gd name="T53" fmla="*/ 605 h 623"/>
                <a:gd name="T54" fmla="*/ 328 w 664"/>
                <a:gd name="T55" fmla="*/ 623 h 623"/>
                <a:gd name="T56" fmla="*/ 209 w 664"/>
                <a:gd name="T57" fmla="*/ 605 h 623"/>
                <a:gd name="T58" fmla="*/ 118 w 664"/>
                <a:gd name="T59" fmla="*/ 559 h 623"/>
                <a:gd name="T60" fmla="*/ 46 w 664"/>
                <a:gd name="T61" fmla="*/ 495 h 623"/>
                <a:gd name="T62" fmla="*/ 9 w 664"/>
                <a:gd name="T63" fmla="*/ 403 h 623"/>
                <a:gd name="T64" fmla="*/ 0 w 664"/>
                <a:gd name="T65" fmla="*/ 312 h 623"/>
                <a:gd name="T66" fmla="*/ 9 w 664"/>
                <a:gd name="T67" fmla="*/ 220 h 623"/>
                <a:gd name="T68" fmla="*/ 46 w 664"/>
                <a:gd name="T69" fmla="*/ 129 h 623"/>
                <a:gd name="T70" fmla="*/ 118 w 664"/>
                <a:gd name="T71" fmla="*/ 64 h 623"/>
                <a:gd name="T72" fmla="*/ 209 w 664"/>
                <a:gd name="T73" fmla="*/ 19 h 623"/>
                <a:gd name="T74" fmla="*/ 328 w 664"/>
                <a:gd name="T75" fmla="*/ 0 h 6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1" name="Freeform 158">
              <a:extLst>
                <a:ext uri="{FF2B5EF4-FFF2-40B4-BE49-F238E27FC236}">
                  <a16:creationId xmlns="" xmlns:a16="http://schemas.microsoft.com/office/drawing/2014/main" id="{E8F0AAAB-1AA7-4EBE-9431-DC34CB4A384E}"/>
                </a:ext>
              </a:extLst>
            </p:cNvPr>
            <p:cNvSpPr>
              <a:spLocks/>
            </p:cNvSpPr>
            <p:nvPr userDrawn="1"/>
          </p:nvSpPr>
          <p:spPr bwMode="auto">
            <a:xfrm>
              <a:off x="1081100" y="6515771"/>
              <a:ext cx="115848" cy="119644"/>
            </a:xfrm>
            <a:custGeom>
              <a:avLst/>
              <a:gdLst>
                <a:gd name="T0" fmla="*/ 328 w 582"/>
                <a:gd name="T1" fmla="*/ 0 h 605"/>
                <a:gd name="T2" fmla="*/ 428 w 582"/>
                <a:gd name="T3" fmla="*/ 10 h 605"/>
                <a:gd name="T4" fmla="*/ 501 w 582"/>
                <a:gd name="T5" fmla="*/ 46 h 605"/>
                <a:gd name="T6" fmla="*/ 546 w 582"/>
                <a:gd name="T7" fmla="*/ 92 h 605"/>
                <a:gd name="T8" fmla="*/ 573 w 582"/>
                <a:gd name="T9" fmla="*/ 165 h 605"/>
                <a:gd name="T10" fmla="*/ 582 w 582"/>
                <a:gd name="T11" fmla="*/ 239 h 605"/>
                <a:gd name="T12" fmla="*/ 582 w 582"/>
                <a:gd name="T13" fmla="*/ 605 h 605"/>
                <a:gd name="T14" fmla="*/ 501 w 582"/>
                <a:gd name="T15" fmla="*/ 605 h 605"/>
                <a:gd name="T16" fmla="*/ 501 w 582"/>
                <a:gd name="T17" fmla="*/ 229 h 605"/>
                <a:gd name="T18" fmla="*/ 491 w 582"/>
                <a:gd name="T19" fmla="*/ 156 h 605"/>
                <a:gd name="T20" fmla="*/ 446 w 582"/>
                <a:gd name="T21" fmla="*/ 101 h 605"/>
                <a:gd name="T22" fmla="*/ 391 w 582"/>
                <a:gd name="T23" fmla="*/ 74 h 605"/>
                <a:gd name="T24" fmla="*/ 319 w 582"/>
                <a:gd name="T25" fmla="*/ 64 h 605"/>
                <a:gd name="T26" fmla="*/ 209 w 582"/>
                <a:gd name="T27" fmla="*/ 83 h 605"/>
                <a:gd name="T28" fmla="*/ 137 w 582"/>
                <a:gd name="T29" fmla="*/ 129 h 605"/>
                <a:gd name="T30" fmla="*/ 100 w 582"/>
                <a:gd name="T31" fmla="*/ 193 h 605"/>
                <a:gd name="T32" fmla="*/ 82 w 582"/>
                <a:gd name="T33" fmla="*/ 284 h 605"/>
                <a:gd name="T34" fmla="*/ 82 w 582"/>
                <a:gd name="T35" fmla="*/ 605 h 605"/>
                <a:gd name="T36" fmla="*/ 0 w 582"/>
                <a:gd name="T37" fmla="*/ 605 h 605"/>
                <a:gd name="T38" fmla="*/ 0 w 582"/>
                <a:gd name="T39" fmla="*/ 19 h 605"/>
                <a:gd name="T40" fmla="*/ 82 w 582"/>
                <a:gd name="T41" fmla="*/ 19 h 605"/>
                <a:gd name="T42" fmla="*/ 82 w 582"/>
                <a:gd name="T43" fmla="*/ 129 h 605"/>
                <a:gd name="T44" fmla="*/ 118 w 582"/>
                <a:gd name="T45" fmla="*/ 83 h 605"/>
                <a:gd name="T46" fmla="*/ 164 w 582"/>
                <a:gd name="T47" fmla="*/ 46 h 605"/>
                <a:gd name="T48" fmla="*/ 237 w 582"/>
                <a:gd name="T49" fmla="*/ 10 h 605"/>
                <a:gd name="T50" fmla="*/ 328 w 582"/>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2" name="Rectangle 159">
              <a:extLst>
                <a:ext uri="{FF2B5EF4-FFF2-40B4-BE49-F238E27FC236}">
                  <a16:creationId xmlns="" xmlns:a16="http://schemas.microsoft.com/office/drawing/2014/main" id="{44A860B9-43E7-42E0-B01D-A470E5A88B02}"/>
                </a:ext>
              </a:extLst>
            </p:cNvPr>
            <p:cNvSpPr>
              <a:spLocks noChangeArrowheads="1"/>
            </p:cNvSpPr>
            <p:nvPr userDrawn="1"/>
          </p:nvSpPr>
          <p:spPr bwMode="auto">
            <a:xfrm>
              <a:off x="1212817" y="6472699"/>
              <a:ext cx="15870" cy="162715"/>
            </a:xfrm>
            <a:prstGeom prst="rect">
              <a:avLst/>
            </a:prstGeom>
            <a:solidFill>
              <a:srgbClr val="00CD0D"/>
            </a:solidFill>
            <a:ln w="0">
              <a:noFill/>
              <a:miter lim="800000"/>
              <a:headEnd/>
              <a:tailEnd/>
            </a:ln>
          </p:spPr>
          <p:txBody>
            <a:bodyPr/>
            <a:lstStyle/>
            <a:p>
              <a:pPr>
                <a:defRPr/>
              </a:pPr>
              <a:endParaRPr lang="de-CH" sz="2200">
                <a:solidFill>
                  <a:srgbClr val="000000"/>
                </a:solidFill>
                <a:latin typeface="Arial" pitchFamily="34" charset="0"/>
                <a:ea typeface="ＭＳ Ｐゴシック" pitchFamily="34" charset="-128"/>
                <a:cs typeface="Arial" pitchFamily="34" charset="0"/>
              </a:endParaRPr>
            </a:p>
          </p:txBody>
        </p:sp>
        <p:sp>
          <p:nvSpPr>
            <p:cNvPr id="33" name="Freeform 160">
              <a:extLst>
                <a:ext uri="{FF2B5EF4-FFF2-40B4-BE49-F238E27FC236}">
                  <a16:creationId xmlns="" xmlns:a16="http://schemas.microsoft.com/office/drawing/2014/main" id="{89CD1CD3-9E92-4148-BA88-B750E65D8C4D}"/>
                </a:ext>
              </a:extLst>
            </p:cNvPr>
            <p:cNvSpPr>
              <a:spLocks noEditPoints="1"/>
            </p:cNvSpPr>
            <p:nvPr userDrawn="1"/>
          </p:nvSpPr>
          <p:spPr bwMode="auto">
            <a:xfrm>
              <a:off x="1250904" y="6472699"/>
              <a:ext cx="15870" cy="162715"/>
            </a:xfrm>
            <a:custGeom>
              <a:avLst/>
              <a:gdLst>
                <a:gd name="T0" fmla="*/ 0 w 82"/>
                <a:gd name="T1" fmla="*/ 229 h 815"/>
                <a:gd name="T2" fmla="*/ 82 w 82"/>
                <a:gd name="T3" fmla="*/ 229 h 815"/>
                <a:gd name="T4" fmla="*/ 82 w 82"/>
                <a:gd name="T5" fmla="*/ 815 h 815"/>
                <a:gd name="T6" fmla="*/ 0 w 82"/>
                <a:gd name="T7" fmla="*/ 815 h 815"/>
                <a:gd name="T8" fmla="*/ 0 w 82"/>
                <a:gd name="T9" fmla="*/ 229 h 815"/>
                <a:gd name="T10" fmla="*/ 0 w 82"/>
                <a:gd name="T11" fmla="*/ 0 h 815"/>
                <a:gd name="T12" fmla="*/ 82 w 82"/>
                <a:gd name="T13" fmla="*/ 0 h 815"/>
                <a:gd name="T14" fmla="*/ 82 w 82"/>
                <a:gd name="T15" fmla="*/ 128 h 815"/>
                <a:gd name="T16" fmla="*/ 0 w 82"/>
                <a:gd name="T17" fmla="*/ 128 h 815"/>
                <a:gd name="T18" fmla="*/ 0 w 82"/>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4" name="Freeform 161">
              <a:extLst>
                <a:ext uri="{FF2B5EF4-FFF2-40B4-BE49-F238E27FC236}">
                  <a16:creationId xmlns="" xmlns:a16="http://schemas.microsoft.com/office/drawing/2014/main" id="{6E28FCC6-4EBA-4586-AFCB-CD0CA1E9D672}"/>
                </a:ext>
              </a:extLst>
            </p:cNvPr>
            <p:cNvSpPr>
              <a:spLocks/>
            </p:cNvSpPr>
            <p:nvPr userDrawn="1"/>
          </p:nvSpPr>
          <p:spPr bwMode="auto">
            <a:xfrm>
              <a:off x="1287404" y="6515771"/>
              <a:ext cx="115848" cy="119644"/>
            </a:xfrm>
            <a:custGeom>
              <a:avLst/>
              <a:gdLst>
                <a:gd name="T0" fmla="*/ 328 w 583"/>
                <a:gd name="T1" fmla="*/ 0 h 605"/>
                <a:gd name="T2" fmla="*/ 428 w 583"/>
                <a:gd name="T3" fmla="*/ 10 h 605"/>
                <a:gd name="T4" fmla="*/ 501 w 583"/>
                <a:gd name="T5" fmla="*/ 46 h 605"/>
                <a:gd name="T6" fmla="*/ 546 w 583"/>
                <a:gd name="T7" fmla="*/ 92 h 605"/>
                <a:gd name="T8" fmla="*/ 574 w 583"/>
                <a:gd name="T9" fmla="*/ 165 h 605"/>
                <a:gd name="T10" fmla="*/ 583 w 583"/>
                <a:gd name="T11" fmla="*/ 239 h 605"/>
                <a:gd name="T12" fmla="*/ 583 w 583"/>
                <a:gd name="T13" fmla="*/ 605 h 605"/>
                <a:gd name="T14" fmla="*/ 501 w 583"/>
                <a:gd name="T15" fmla="*/ 605 h 605"/>
                <a:gd name="T16" fmla="*/ 501 w 583"/>
                <a:gd name="T17" fmla="*/ 229 h 605"/>
                <a:gd name="T18" fmla="*/ 492 w 583"/>
                <a:gd name="T19" fmla="*/ 156 h 605"/>
                <a:gd name="T20" fmla="*/ 455 w 583"/>
                <a:gd name="T21" fmla="*/ 101 h 605"/>
                <a:gd name="T22" fmla="*/ 401 w 583"/>
                <a:gd name="T23" fmla="*/ 74 h 605"/>
                <a:gd name="T24" fmla="*/ 328 w 583"/>
                <a:gd name="T25" fmla="*/ 64 h 605"/>
                <a:gd name="T26" fmla="*/ 219 w 583"/>
                <a:gd name="T27" fmla="*/ 83 h 605"/>
                <a:gd name="T28" fmla="*/ 146 w 583"/>
                <a:gd name="T29" fmla="*/ 129 h 605"/>
                <a:gd name="T30" fmla="*/ 110 w 583"/>
                <a:gd name="T31" fmla="*/ 193 h 605"/>
                <a:gd name="T32" fmla="*/ 91 w 583"/>
                <a:gd name="T33" fmla="*/ 284 h 605"/>
                <a:gd name="T34" fmla="*/ 91 w 583"/>
                <a:gd name="T35" fmla="*/ 605 h 605"/>
                <a:gd name="T36" fmla="*/ 0 w 583"/>
                <a:gd name="T37" fmla="*/ 605 h 605"/>
                <a:gd name="T38" fmla="*/ 0 w 583"/>
                <a:gd name="T39" fmla="*/ 19 h 605"/>
                <a:gd name="T40" fmla="*/ 91 w 583"/>
                <a:gd name="T41" fmla="*/ 19 h 605"/>
                <a:gd name="T42" fmla="*/ 91 w 583"/>
                <a:gd name="T43" fmla="*/ 129 h 605"/>
                <a:gd name="T44" fmla="*/ 119 w 583"/>
                <a:gd name="T45" fmla="*/ 83 h 605"/>
                <a:gd name="T46" fmla="*/ 173 w 583"/>
                <a:gd name="T47" fmla="*/ 46 h 605"/>
                <a:gd name="T48" fmla="*/ 237 w 583"/>
                <a:gd name="T49" fmla="*/ 10 h 605"/>
                <a:gd name="T50" fmla="*/ 328 w 583"/>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5" name="Freeform 162">
              <a:extLst>
                <a:ext uri="{FF2B5EF4-FFF2-40B4-BE49-F238E27FC236}">
                  <a16:creationId xmlns="" xmlns:a16="http://schemas.microsoft.com/office/drawing/2014/main" id="{8E5963C4-13FE-49E1-BCCD-99F5D7505001}"/>
                </a:ext>
              </a:extLst>
            </p:cNvPr>
            <p:cNvSpPr>
              <a:spLocks noEditPoints="1"/>
            </p:cNvSpPr>
            <p:nvPr userDrawn="1"/>
          </p:nvSpPr>
          <p:spPr bwMode="auto">
            <a:xfrm>
              <a:off x="1419121" y="6515771"/>
              <a:ext cx="128543" cy="122834"/>
            </a:xfrm>
            <a:custGeom>
              <a:avLst/>
              <a:gdLst>
                <a:gd name="T0" fmla="*/ 327 w 646"/>
                <a:gd name="T1" fmla="*/ 64 h 623"/>
                <a:gd name="T2" fmla="*/ 245 w 646"/>
                <a:gd name="T3" fmla="*/ 74 h 623"/>
                <a:gd name="T4" fmla="*/ 173 w 646"/>
                <a:gd name="T5" fmla="*/ 110 h 623"/>
                <a:gd name="T6" fmla="*/ 109 w 646"/>
                <a:gd name="T7" fmla="*/ 174 h 623"/>
                <a:gd name="T8" fmla="*/ 82 w 646"/>
                <a:gd name="T9" fmla="*/ 266 h 623"/>
                <a:gd name="T10" fmla="*/ 564 w 646"/>
                <a:gd name="T11" fmla="*/ 266 h 623"/>
                <a:gd name="T12" fmla="*/ 528 w 646"/>
                <a:gd name="T13" fmla="*/ 174 h 623"/>
                <a:gd name="T14" fmla="*/ 473 w 646"/>
                <a:gd name="T15" fmla="*/ 110 h 623"/>
                <a:gd name="T16" fmla="*/ 409 w 646"/>
                <a:gd name="T17" fmla="*/ 74 h 623"/>
                <a:gd name="T18" fmla="*/ 327 w 646"/>
                <a:gd name="T19" fmla="*/ 64 h 623"/>
                <a:gd name="T20" fmla="*/ 318 w 646"/>
                <a:gd name="T21" fmla="*/ 0 h 623"/>
                <a:gd name="T22" fmla="*/ 400 w 646"/>
                <a:gd name="T23" fmla="*/ 10 h 623"/>
                <a:gd name="T24" fmla="*/ 473 w 646"/>
                <a:gd name="T25" fmla="*/ 28 h 623"/>
                <a:gd name="T26" fmla="*/ 537 w 646"/>
                <a:gd name="T27" fmla="*/ 64 h 623"/>
                <a:gd name="T28" fmla="*/ 591 w 646"/>
                <a:gd name="T29" fmla="*/ 129 h 623"/>
                <a:gd name="T30" fmla="*/ 637 w 646"/>
                <a:gd name="T31" fmla="*/ 211 h 623"/>
                <a:gd name="T32" fmla="*/ 646 w 646"/>
                <a:gd name="T33" fmla="*/ 330 h 623"/>
                <a:gd name="T34" fmla="*/ 82 w 646"/>
                <a:gd name="T35" fmla="*/ 330 h 623"/>
                <a:gd name="T36" fmla="*/ 100 w 646"/>
                <a:gd name="T37" fmla="*/ 422 h 623"/>
                <a:gd name="T38" fmla="*/ 145 w 646"/>
                <a:gd name="T39" fmla="*/ 495 h 623"/>
                <a:gd name="T40" fmla="*/ 218 w 646"/>
                <a:gd name="T41" fmla="*/ 541 h 623"/>
                <a:gd name="T42" fmla="*/ 318 w 646"/>
                <a:gd name="T43" fmla="*/ 559 h 623"/>
                <a:gd name="T44" fmla="*/ 409 w 646"/>
                <a:gd name="T45" fmla="*/ 550 h 623"/>
                <a:gd name="T46" fmla="*/ 473 w 646"/>
                <a:gd name="T47" fmla="*/ 523 h 623"/>
                <a:gd name="T48" fmla="*/ 519 w 646"/>
                <a:gd name="T49" fmla="*/ 477 h 623"/>
                <a:gd name="T50" fmla="*/ 546 w 646"/>
                <a:gd name="T51" fmla="*/ 422 h 623"/>
                <a:gd name="T52" fmla="*/ 637 w 646"/>
                <a:gd name="T53" fmla="*/ 422 h 623"/>
                <a:gd name="T54" fmla="*/ 610 w 646"/>
                <a:gd name="T55" fmla="*/ 486 h 623"/>
                <a:gd name="T56" fmla="*/ 564 w 646"/>
                <a:gd name="T57" fmla="*/ 532 h 623"/>
                <a:gd name="T58" fmla="*/ 500 w 646"/>
                <a:gd name="T59" fmla="*/ 577 h 623"/>
                <a:gd name="T60" fmla="*/ 418 w 646"/>
                <a:gd name="T61" fmla="*/ 614 h 623"/>
                <a:gd name="T62" fmla="*/ 318 w 646"/>
                <a:gd name="T63" fmla="*/ 623 h 623"/>
                <a:gd name="T64" fmla="*/ 209 w 646"/>
                <a:gd name="T65" fmla="*/ 614 h 623"/>
                <a:gd name="T66" fmla="*/ 127 w 646"/>
                <a:gd name="T67" fmla="*/ 577 h 623"/>
                <a:gd name="T68" fmla="*/ 63 w 646"/>
                <a:gd name="T69" fmla="*/ 523 h 623"/>
                <a:gd name="T70" fmla="*/ 27 w 646"/>
                <a:gd name="T71" fmla="*/ 458 h 623"/>
                <a:gd name="T72" fmla="*/ 9 w 646"/>
                <a:gd name="T73" fmla="*/ 385 h 623"/>
                <a:gd name="T74" fmla="*/ 0 w 646"/>
                <a:gd name="T75" fmla="*/ 312 h 623"/>
                <a:gd name="T76" fmla="*/ 9 w 646"/>
                <a:gd name="T77" fmla="*/ 220 h 623"/>
                <a:gd name="T78" fmla="*/ 45 w 646"/>
                <a:gd name="T79" fmla="*/ 129 h 623"/>
                <a:gd name="T80" fmla="*/ 109 w 646"/>
                <a:gd name="T81" fmla="*/ 64 h 623"/>
                <a:gd name="T82" fmla="*/ 200 w 646"/>
                <a:gd name="T83" fmla="*/ 19 h 623"/>
                <a:gd name="T84" fmla="*/ 318 w 646"/>
                <a:gd name="T85" fmla="*/ 0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grpSp>
      <p:pic>
        <p:nvPicPr>
          <p:cNvPr id="36" name="Grafik 35">
            <a:extLst>
              <a:ext uri="{FF2B5EF4-FFF2-40B4-BE49-F238E27FC236}">
                <a16:creationId xmlns="" xmlns:a16="http://schemas.microsoft.com/office/drawing/2014/main" id="{593F6AE7-CFB6-40B6-BD5D-76D017D4F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862" y="6417376"/>
            <a:ext cx="564882" cy="396000"/>
          </a:xfrm>
          <a:prstGeom prst="rect">
            <a:avLst/>
          </a:prstGeom>
        </p:spPr>
      </p:pic>
      <p:pic>
        <p:nvPicPr>
          <p:cNvPr id="37" name="Picture 2" descr="Förderer">
            <a:extLst>
              <a:ext uri="{FF2B5EF4-FFF2-40B4-BE49-F238E27FC236}">
                <a16:creationId xmlns="" xmlns:a16="http://schemas.microsoft.com/office/drawing/2014/main" id="{C06A8084-09E8-46B2-81CA-DA3D4E17025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26321" y="6427483"/>
            <a:ext cx="1234827" cy="3739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hf hdr="0" dt="0"/>
  <p:txStyles>
    <p:titleStyle>
      <a:lvl1pPr algn="l" rtl="0" eaLnBrk="0" fontAlgn="base" hangingPunct="0">
        <a:lnSpc>
          <a:spcPct val="90000"/>
        </a:lnSpc>
        <a:spcBef>
          <a:spcPct val="0"/>
        </a:spcBef>
        <a:spcAft>
          <a:spcPct val="0"/>
        </a:spcAft>
        <a:defRPr sz="2800" b="1">
          <a:solidFill>
            <a:srgbClr val="6DAF2B"/>
          </a:solidFill>
          <a:latin typeface="+mj-lt"/>
          <a:ea typeface="+mj-ea"/>
          <a:cs typeface="+mj-cs"/>
        </a:defRPr>
      </a:lvl1pPr>
      <a:lvl2pPr algn="l" rtl="0" eaLnBrk="0" fontAlgn="base" hangingPunct="0">
        <a:lnSpc>
          <a:spcPct val="90000"/>
        </a:lnSpc>
        <a:spcBef>
          <a:spcPct val="0"/>
        </a:spcBef>
        <a:spcAft>
          <a:spcPct val="0"/>
        </a:spcAft>
        <a:defRPr sz="2800" b="1">
          <a:solidFill>
            <a:srgbClr val="6DAF2B"/>
          </a:solidFill>
          <a:latin typeface="Arial" pitchFamily="34" charset="0"/>
        </a:defRPr>
      </a:lvl2pPr>
      <a:lvl3pPr algn="l" rtl="0" eaLnBrk="0" fontAlgn="base" hangingPunct="0">
        <a:lnSpc>
          <a:spcPct val="90000"/>
        </a:lnSpc>
        <a:spcBef>
          <a:spcPct val="0"/>
        </a:spcBef>
        <a:spcAft>
          <a:spcPct val="0"/>
        </a:spcAft>
        <a:defRPr sz="2800" b="1">
          <a:solidFill>
            <a:srgbClr val="6DAF2B"/>
          </a:solidFill>
          <a:latin typeface="Arial" pitchFamily="34" charset="0"/>
        </a:defRPr>
      </a:lvl3pPr>
      <a:lvl4pPr algn="l" rtl="0" eaLnBrk="0" fontAlgn="base" hangingPunct="0">
        <a:lnSpc>
          <a:spcPct val="90000"/>
        </a:lnSpc>
        <a:spcBef>
          <a:spcPct val="0"/>
        </a:spcBef>
        <a:spcAft>
          <a:spcPct val="0"/>
        </a:spcAft>
        <a:defRPr sz="2800" b="1">
          <a:solidFill>
            <a:srgbClr val="6DAF2B"/>
          </a:solidFill>
          <a:latin typeface="Arial" pitchFamily="34" charset="0"/>
        </a:defRPr>
      </a:lvl4pPr>
      <a:lvl5pPr algn="l" rtl="0" eaLnBrk="0" fontAlgn="base" hangingPunct="0">
        <a:lnSpc>
          <a:spcPct val="90000"/>
        </a:lnSpc>
        <a:spcBef>
          <a:spcPct val="0"/>
        </a:spcBef>
        <a:spcAft>
          <a:spcPct val="0"/>
        </a:spcAft>
        <a:defRPr sz="2800" b="1">
          <a:solidFill>
            <a:srgbClr val="6DAF2B"/>
          </a:solidFill>
          <a:latin typeface="Arial" pitchFamily="34" charset="0"/>
        </a:defRPr>
      </a:lvl5pPr>
      <a:lvl6pPr marL="455872" algn="l" rtl="0" eaLnBrk="0" fontAlgn="base" hangingPunct="0">
        <a:lnSpc>
          <a:spcPct val="90000"/>
        </a:lnSpc>
        <a:spcBef>
          <a:spcPct val="0"/>
        </a:spcBef>
        <a:spcAft>
          <a:spcPct val="0"/>
        </a:spcAft>
        <a:defRPr sz="2800" b="1">
          <a:solidFill>
            <a:srgbClr val="007FC4"/>
          </a:solidFill>
          <a:latin typeface="Arial" pitchFamily="34" charset="0"/>
        </a:defRPr>
      </a:lvl6pPr>
      <a:lvl7pPr marL="911749" algn="l" rtl="0" eaLnBrk="0" fontAlgn="base" hangingPunct="0">
        <a:lnSpc>
          <a:spcPct val="90000"/>
        </a:lnSpc>
        <a:spcBef>
          <a:spcPct val="0"/>
        </a:spcBef>
        <a:spcAft>
          <a:spcPct val="0"/>
        </a:spcAft>
        <a:defRPr sz="2800" b="1">
          <a:solidFill>
            <a:srgbClr val="007FC4"/>
          </a:solidFill>
          <a:latin typeface="Arial" pitchFamily="34" charset="0"/>
        </a:defRPr>
      </a:lvl7pPr>
      <a:lvl8pPr marL="1367627" algn="l" rtl="0" eaLnBrk="0" fontAlgn="base" hangingPunct="0">
        <a:lnSpc>
          <a:spcPct val="90000"/>
        </a:lnSpc>
        <a:spcBef>
          <a:spcPct val="0"/>
        </a:spcBef>
        <a:spcAft>
          <a:spcPct val="0"/>
        </a:spcAft>
        <a:defRPr sz="2800" b="1">
          <a:solidFill>
            <a:srgbClr val="007FC4"/>
          </a:solidFill>
          <a:latin typeface="Arial" pitchFamily="34" charset="0"/>
        </a:defRPr>
      </a:lvl8pPr>
      <a:lvl9pPr marL="1823499"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250097" indent="-250097" algn="l" rtl="0" eaLnBrk="0" fontAlgn="base" hangingPunct="0">
        <a:spcBef>
          <a:spcPct val="0"/>
        </a:spcBef>
        <a:spcAft>
          <a:spcPts val="900"/>
        </a:spcAft>
        <a:buClr>
          <a:srgbClr val="6DAF2B"/>
        </a:buClr>
        <a:buSzPct val="99000"/>
        <a:buFont typeface="Wingdings 3" pitchFamily="18" charset="2"/>
        <a:buChar char=""/>
        <a:tabLst>
          <a:tab pos="1802922" algn="l"/>
        </a:tabLst>
        <a:defRPr sz="2400">
          <a:solidFill>
            <a:schemeClr val="tx1"/>
          </a:solidFill>
          <a:latin typeface="+mn-lt"/>
          <a:ea typeface="+mn-ea"/>
          <a:cs typeface="+mn-cs"/>
        </a:defRPr>
      </a:lvl1pPr>
      <a:lvl2pPr marL="501781" indent="-250097" algn="l" rtl="0" eaLnBrk="0" fontAlgn="base" hangingPunct="0">
        <a:spcBef>
          <a:spcPts val="200"/>
        </a:spcBef>
        <a:spcAft>
          <a:spcPts val="900"/>
        </a:spcAft>
        <a:buClr>
          <a:srgbClr val="6DAF2B"/>
        </a:buClr>
        <a:buSzPct val="99000"/>
        <a:buFont typeface="Wingdings 3" pitchFamily="18" charset="2"/>
        <a:buChar char="}"/>
        <a:tabLst>
          <a:tab pos="1802922" algn="l"/>
        </a:tabLst>
        <a:defRPr sz="2000">
          <a:solidFill>
            <a:schemeClr val="tx1"/>
          </a:solidFill>
          <a:latin typeface="+mn-lt"/>
        </a:defRPr>
      </a:lvl2pPr>
      <a:lvl3pPr marL="753464" indent="-250097" algn="l" rtl="0" eaLnBrk="0" fontAlgn="base" hangingPunct="0">
        <a:spcBef>
          <a:spcPts val="200"/>
        </a:spcBef>
        <a:spcAft>
          <a:spcPts val="900"/>
        </a:spcAft>
        <a:buClr>
          <a:srgbClr val="6DAF2B"/>
        </a:buClr>
        <a:buSzPct val="99000"/>
        <a:buFont typeface="Wingdings 3" pitchFamily="18" charset="2"/>
        <a:buChar char="}"/>
        <a:tabLst>
          <a:tab pos="1802922" algn="l"/>
        </a:tabLst>
        <a:defRPr sz="2000">
          <a:solidFill>
            <a:schemeClr val="tx1"/>
          </a:solidFill>
          <a:latin typeface="+mn-lt"/>
        </a:defRPr>
      </a:lvl3pPr>
      <a:lvl4pPr marL="1003557" indent="-250097" algn="l" rtl="0" eaLnBrk="0" fontAlgn="base" hangingPunct="0">
        <a:spcBef>
          <a:spcPts val="200"/>
        </a:spcBef>
        <a:spcAft>
          <a:spcPts val="900"/>
        </a:spcAft>
        <a:buClr>
          <a:srgbClr val="6DAF2B"/>
        </a:buClr>
        <a:buSzPct val="99000"/>
        <a:buFont typeface="Wingdings 3" pitchFamily="18" charset="2"/>
        <a:buChar char="}"/>
        <a:tabLst>
          <a:tab pos="1802922" algn="l"/>
        </a:tabLst>
        <a:defRPr sz="1600">
          <a:solidFill>
            <a:schemeClr val="tx1"/>
          </a:solidFill>
          <a:latin typeface="+mn-lt"/>
        </a:defRPr>
      </a:lvl4pPr>
      <a:lvl5pPr marL="1255240" indent="-250097" algn="l" rtl="0" eaLnBrk="0" fontAlgn="base" hangingPunct="0">
        <a:spcBef>
          <a:spcPts val="200"/>
        </a:spcBef>
        <a:spcAft>
          <a:spcPts val="900"/>
        </a:spcAft>
        <a:buClr>
          <a:srgbClr val="6DAF2B"/>
        </a:buClr>
        <a:buSzPct val="99000"/>
        <a:buFont typeface="Wingdings 3" pitchFamily="18" charset="2"/>
        <a:buChar char=""/>
        <a:tabLst>
          <a:tab pos="1802922" algn="l"/>
        </a:tabLst>
        <a:defRPr sz="1600">
          <a:solidFill>
            <a:schemeClr val="tx1"/>
          </a:solidFill>
          <a:latin typeface="+mn-lt"/>
        </a:defRPr>
      </a:lvl5pPr>
      <a:lvl6pPr marL="2431330"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6pPr>
      <a:lvl7pPr marL="2887206"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7pPr>
      <a:lvl8pPr marL="3343083"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8pPr>
      <a:lvl9pPr marL="3798957"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9pPr>
    </p:bodyStyle>
    <p:otherStyle>
      <a:defPPr>
        <a:defRPr lang="de-DE"/>
      </a:defPPr>
      <a:lvl1pPr marL="0" algn="l" defTabSz="911749" rtl="0" eaLnBrk="1" latinLnBrk="0" hangingPunct="1">
        <a:defRPr sz="1800" kern="1200">
          <a:solidFill>
            <a:schemeClr val="tx1"/>
          </a:solidFill>
          <a:latin typeface="+mn-lt"/>
          <a:ea typeface="+mn-ea"/>
          <a:cs typeface="+mn-cs"/>
        </a:defRPr>
      </a:lvl1pPr>
      <a:lvl2pPr marL="455872" algn="l" defTabSz="911749" rtl="0" eaLnBrk="1" latinLnBrk="0" hangingPunct="1">
        <a:defRPr sz="1800" kern="1200">
          <a:solidFill>
            <a:schemeClr val="tx1"/>
          </a:solidFill>
          <a:latin typeface="+mn-lt"/>
          <a:ea typeface="+mn-ea"/>
          <a:cs typeface="+mn-cs"/>
        </a:defRPr>
      </a:lvl2pPr>
      <a:lvl3pPr marL="911749" algn="l" defTabSz="911749" rtl="0" eaLnBrk="1" latinLnBrk="0" hangingPunct="1">
        <a:defRPr sz="1800" kern="1200">
          <a:solidFill>
            <a:schemeClr val="tx1"/>
          </a:solidFill>
          <a:latin typeface="+mn-lt"/>
          <a:ea typeface="+mn-ea"/>
          <a:cs typeface="+mn-cs"/>
        </a:defRPr>
      </a:lvl3pPr>
      <a:lvl4pPr marL="1367627" algn="l" defTabSz="911749" rtl="0" eaLnBrk="1" latinLnBrk="0" hangingPunct="1">
        <a:defRPr sz="1800" kern="1200">
          <a:solidFill>
            <a:schemeClr val="tx1"/>
          </a:solidFill>
          <a:latin typeface="+mn-lt"/>
          <a:ea typeface="+mn-ea"/>
          <a:cs typeface="+mn-cs"/>
        </a:defRPr>
      </a:lvl4pPr>
      <a:lvl5pPr marL="1823499" algn="l" defTabSz="911749" rtl="0" eaLnBrk="1" latinLnBrk="0" hangingPunct="1">
        <a:defRPr sz="1800" kern="1200">
          <a:solidFill>
            <a:schemeClr val="tx1"/>
          </a:solidFill>
          <a:latin typeface="+mn-lt"/>
          <a:ea typeface="+mn-ea"/>
          <a:cs typeface="+mn-cs"/>
        </a:defRPr>
      </a:lvl5pPr>
      <a:lvl6pPr marL="2279376" algn="l" defTabSz="911749" rtl="0" eaLnBrk="1" latinLnBrk="0" hangingPunct="1">
        <a:defRPr sz="1800" kern="1200">
          <a:solidFill>
            <a:schemeClr val="tx1"/>
          </a:solidFill>
          <a:latin typeface="+mn-lt"/>
          <a:ea typeface="+mn-ea"/>
          <a:cs typeface="+mn-cs"/>
        </a:defRPr>
      </a:lvl6pPr>
      <a:lvl7pPr marL="2735248" algn="l" defTabSz="911749" rtl="0" eaLnBrk="1" latinLnBrk="0" hangingPunct="1">
        <a:defRPr sz="1800" kern="1200">
          <a:solidFill>
            <a:schemeClr val="tx1"/>
          </a:solidFill>
          <a:latin typeface="+mn-lt"/>
          <a:ea typeface="+mn-ea"/>
          <a:cs typeface="+mn-cs"/>
        </a:defRPr>
      </a:lvl7pPr>
      <a:lvl8pPr marL="3191116" algn="l" defTabSz="911749" rtl="0" eaLnBrk="1" latinLnBrk="0" hangingPunct="1">
        <a:defRPr sz="1800" kern="1200">
          <a:solidFill>
            <a:schemeClr val="tx1"/>
          </a:solidFill>
          <a:latin typeface="+mn-lt"/>
          <a:ea typeface="+mn-ea"/>
          <a:cs typeface="+mn-cs"/>
        </a:defRPr>
      </a:lvl8pPr>
      <a:lvl9pPr marL="3646996" algn="l" defTabSz="91174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E4EF5EB7-2BB6-4427-901B-BD1E7B227264}"/>
              </a:ext>
            </a:extLst>
          </p:cNvPr>
          <p:cNvSpPr>
            <a:spLocks noGrp="1" noChangeArrowheads="1"/>
          </p:cNvSpPr>
          <p:nvPr>
            <p:ph type="title"/>
          </p:nvPr>
        </p:nvSpPr>
        <p:spPr bwMode="auto">
          <a:xfrm>
            <a:off x="360363" y="360363"/>
            <a:ext cx="842645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Titelmaster</a:t>
            </a:r>
          </a:p>
        </p:txBody>
      </p:sp>
      <p:sp>
        <p:nvSpPr>
          <p:cNvPr id="1027" name="Rectangle 3">
            <a:extLst>
              <a:ext uri="{FF2B5EF4-FFF2-40B4-BE49-F238E27FC236}">
                <a16:creationId xmlns="" xmlns:a16="http://schemas.microsoft.com/office/drawing/2014/main" id="{33EC0AC9-C6B8-4D2D-8E9E-38DFA011F52B}"/>
              </a:ext>
            </a:extLst>
          </p:cNvPr>
          <p:cNvSpPr>
            <a:spLocks noGrp="1" noChangeArrowheads="1"/>
          </p:cNvSpPr>
          <p:nvPr>
            <p:ph type="body" idx="1"/>
          </p:nvPr>
        </p:nvSpPr>
        <p:spPr bwMode="auto">
          <a:xfrm>
            <a:off x="360363" y="1800225"/>
            <a:ext cx="842645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cxnSp>
        <p:nvCxnSpPr>
          <p:cNvPr id="1028" name="Gerade Verbindung 13">
            <a:extLst>
              <a:ext uri="{FF2B5EF4-FFF2-40B4-BE49-F238E27FC236}">
                <a16:creationId xmlns="" xmlns:a16="http://schemas.microsoft.com/office/drawing/2014/main" id="{A6C85A51-7DD9-4D7F-A623-12D515C5CD4D}"/>
              </a:ext>
            </a:extLst>
          </p:cNvPr>
          <p:cNvCxnSpPr>
            <a:cxnSpLocks noChangeShapeType="1"/>
          </p:cNvCxnSpPr>
          <p:nvPr/>
        </p:nvCxnSpPr>
        <p:spPr bwMode="auto">
          <a:xfrm>
            <a:off x="-142875" y="50006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1029" name="Gruppieren 26">
            <a:extLst>
              <a:ext uri="{FF2B5EF4-FFF2-40B4-BE49-F238E27FC236}">
                <a16:creationId xmlns="" xmlns:a16="http://schemas.microsoft.com/office/drawing/2014/main" id="{518FFC4A-C199-48A0-9EC0-9245A54CA0D1}"/>
              </a:ext>
            </a:extLst>
          </p:cNvPr>
          <p:cNvGrpSpPr>
            <a:grpSpLocks/>
          </p:cNvGrpSpPr>
          <p:nvPr userDrawn="1"/>
        </p:nvGrpSpPr>
        <p:grpSpPr bwMode="auto">
          <a:xfrm>
            <a:off x="2497138" y="6469063"/>
            <a:ext cx="1152525" cy="180975"/>
            <a:chOff x="900113" y="2665413"/>
            <a:chExt cx="9202737" cy="1439862"/>
          </a:xfrm>
        </p:grpSpPr>
        <p:sp>
          <p:nvSpPr>
            <p:cNvPr id="1033" name="Rectangle 153">
              <a:extLst>
                <a:ext uri="{FF2B5EF4-FFF2-40B4-BE49-F238E27FC236}">
                  <a16:creationId xmlns="" xmlns:a16="http://schemas.microsoft.com/office/drawing/2014/main" id="{FF32AA6D-27B8-4755-8EC1-FC6B45AB13C5}"/>
                </a:ext>
              </a:extLst>
            </p:cNvPr>
            <p:cNvSpPr>
              <a:spLocks noChangeArrowheads="1"/>
            </p:cNvSpPr>
            <p:nvPr userDrawn="1"/>
          </p:nvSpPr>
          <p:spPr bwMode="auto">
            <a:xfrm>
              <a:off x="900113" y="2715934"/>
              <a:ext cx="126759" cy="1275663"/>
            </a:xfrm>
            <a:prstGeom prst="rect">
              <a:avLst/>
            </a:prstGeom>
            <a:solidFill>
              <a:srgbClr val="00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z="1800">
                <a:solidFill>
                  <a:srgbClr val="000000"/>
                </a:solidFill>
              </a:endParaRPr>
            </a:p>
          </p:txBody>
        </p:sp>
        <p:sp>
          <p:nvSpPr>
            <p:cNvPr id="1034" name="Freeform 154">
              <a:extLst>
                <a:ext uri="{FF2B5EF4-FFF2-40B4-BE49-F238E27FC236}">
                  <a16:creationId xmlns="" xmlns:a16="http://schemas.microsoft.com/office/drawing/2014/main" id="{2E3AF131-C736-4E1E-A916-8ED551E204BF}"/>
                </a:ext>
              </a:extLst>
            </p:cNvPr>
            <p:cNvSpPr>
              <a:spLocks noEditPoints="1"/>
            </p:cNvSpPr>
            <p:nvPr userDrawn="1"/>
          </p:nvSpPr>
          <p:spPr bwMode="auto">
            <a:xfrm>
              <a:off x="1166304" y="2665413"/>
              <a:ext cx="1394354" cy="1439862"/>
            </a:xfrm>
            <a:custGeom>
              <a:avLst/>
              <a:gdLst>
                <a:gd name="T0" fmla="*/ 2147483646 w 883"/>
                <a:gd name="T1" fmla="*/ 2147483646 h 907"/>
                <a:gd name="T2" fmla="*/ 2147483646 w 883"/>
                <a:gd name="T3" fmla="*/ 2147483646 h 907"/>
                <a:gd name="T4" fmla="*/ 2147483646 w 883"/>
                <a:gd name="T5" fmla="*/ 2147483646 h 907"/>
                <a:gd name="T6" fmla="*/ 2147483646 w 883"/>
                <a:gd name="T7" fmla="*/ 2147483646 h 907"/>
                <a:gd name="T8" fmla="*/ 2147483646 w 883"/>
                <a:gd name="T9" fmla="*/ 2147483646 h 907"/>
                <a:gd name="T10" fmla="*/ 2147483646 w 883"/>
                <a:gd name="T11" fmla="*/ 2147483646 h 907"/>
                <a:gd name="T12" fmla="*/ 2147483646 w 883"/>
                <a:gd name="T13" fmla="*/ 2147483646 h 907"/>
                <a:gd name="T14" fmla="*/ 2147483646 w 883"/>
                <a:gd name="T15" fmla="*/ 2147483646 h 907"/>
                <a:gd name="T16" fmla="*/ 2147483646 w 883"/>
                <a:gd name="T17" fmla="*/ 2147483646 h 907"/>
                <a:gd name="T18" fmla="*/ 2147483646 w 883"/>
                <a:gd name="T19" fmla="*/ 2147483646 h 907"/>
                <a:gd name="T20" fmla="*/ 2147483646 w 883"/>
                <a:gd name="T21" fmla="*/ 2147483646 h 907"/>
                <a:gd name="T22" fmla="*/ 2147483646 w 883"/>
                <a:gd name="T23" fmla="*/ 2147483646 h 907"/>
                <a:gd name="T24" fmla="*/ 2147483646 w 883"/>
                <a:gd name="T25" fmla="*/ 2147483646 h 907"/>
                <a:gd name="T26" fmla="*/ 2147483646 w 883"/>
                <a:gd name="T27" fmla="*/ 2147483646 h 907"/>
                <a:gd name="T28" fmla="*/ 2147483646 w 883"/>
                <a:gd name="T29" fmla="*/ 2147483646 h 907"/>
                <a:gd name="T30" fmla="*/ 2147483646 w 883"/>
                <a:gd name="T31" fmla="*/ 2147483646 h 907"/>
                <a:gd name="T32" fmla="*/ 2147483646 w 883"/>
                <a:gd name="T33" fmla="*/ 2147483646 h 907"/>
                <a:gd name="T34" fmla="*/ 2147483646 w 883"/>
                <a:gd name="T35" fmla="*/ 2147483646 h 907"/>
                <a:gd name="T36" fmla="*/ 2147483646 w 883"/>
                <a:gd name="T37" fmla="*/ 2147483646 h 907"/>
                <a:gd name="T38" fmla="*/ 2147483646 w 883"/>
                <a:gd name="T39" fmla="*/ 2147483646 h 907"/>
                <a:gd name="T40" fmla="*/ 2147483646 w 883"/>
                <a:gd name="T41" fmla="*/ 2147483646 h 907"/>
                <a:gd name="T42" fmla="*/ 2147483646 w 883"/>
                <a:gd name="T43" fmla="*/ 2147483646 h 907"/>
                <a:gd name="T44" fmla="*/ 2147483646 w 883"/>
                <a:gd name="T45" fmla="*/ 2147483646 h 907"/>
                <a:gd name="T46" fmla="*/ 2147483646 w 883"/>
                <a:gd name="T47" fmla="*/ 2147483646 h 907"/>
                <a:gd name="T48" fmla="*/ 2147483646 w 883"/>
                <a:gd name="T49" fmla="*/ 2147483646 h 907"/>
                <a:gd name="T50" fmla="*/ 2147483646 w 883"/>
                <a:gd name="T51" fmla="*/ 2147483646 h 907"/>
                <a:gd name="T52" fmla="*/ 2147483646 w 883"/>
                <a:gd name="T53" fmla="*/ 2147483646 h 907"/>
                <a:gd name="T54" fmla="*/ 2147483646 w 883"/>
                <a:gd name="T55" fmla="*/ 0 h 907"/>
                <a:gd name="T56" fmla="*/ 2147483646 w 883"/>
                <a:gd name="T57" fmla="*/ 2147483646 h 907"/>
                <a:gd name="T58" fmla="*/ 2147483646 w 883"/>
                <a:gd name="T59" fmla="*/ 2147483646 h 907"/>
                <a:gd name="T60" fmla="*/ 2147483646 w 883"/>
                <a:gd name="T61" fmla="*/ 2147483646 h 907"/>
                <a:gd name="T62" fmla="*/ 2147483646 w 883"/>
                <a:gd name="T63" fmla="*/ 2147483646 h 907"/>
                <a:gd name="T64" fmla="*/ 2147483646 w 883"/>
                <a:gd name="T65" fmla="*/ 2147483646 h 907"/>
                <a:gd name="T66" fmla="*/ 2147483646 w 883"/>
                <a:gd name="T67" fmla="*/ 2147483646 h 907"/>
                <a:gd name="T68" fmla="*/ 2147483646 w 883"/>
                <a:gd name="T69" fmla="*/ 2147483646 h 907"/>
                <a:gd name="T70" fmla="*/ 2147483646 w 883"/>
                <a:gd name="T71" fmla="*/ 2147483646 h 907"/>
                <a:gd name="T72" fmla="*/ 2147483646 w 883"/>
                <a:gd name="T73" fmla="*/ 2147483646 h 907"/>
                <a:gd name="T74" fmla="*/ 2147483646 w 883"/>
                <a:gd name="T75" fmla="*/ 2147483646 h 907"/>
                <a:gd name="T76" fmla="*/ 2147483646 w 883"/>
                <a:gd name="T77" fmla="*/ 2147483646 h 907"/>
                <a:gd name="T78" fmla="*/ 2147483646 w 883"/>
                <a:gd name="T79" fmla="*/ 2147483646 h 907"/>
                <a:gd name="T80" fmla="*/ 2147483646 w 883"/>
                <a:gd name="T81" fmla="*/ 2147483646 h 907"/>
                <a:gd name="T82" fmla="*/ 2147483646 w 883"/>
                <a:gd name="T83" fmla="*/ 2147483646 h 907"/>
                <a:gd name="T84" fmla="*/ 2147483646 w 883"/>
                <a:gd name="T85" fmla="*/ 2147483646 h 907"/>
                <a:gd name="T86" fmla="*/ 2147483646 w 883"/>
                <a:gd name="T87" fmla="*/ 2147483646 h 907"/>
                <a:gd name="T88" fmla="*/ 2147483646 w 883"/>
                <a:gd name="T89" fmla="*/ 2147483646 h 907"/>
                <a:gd name="T90" fmla="*/ 2147483646 w 883"/>
                <a:gd name="T91" fmla="*/ 2147483646 h 907"/>
                <a:gd name="T92" fmla="*/ 2147483646 w 883"/>
                <a:gd name="T93" fmla="*/ 2147483646 h 907"/>
                <a:gd name="T94" fmla="*/ 0 w 883"/>
                <a:gd name="T95" fmla="*/ 2147483646 h 907"/>
                <a:gd name="T96" fmla="*/ 2147483646 w 883"/>
                <a:gd name="T97" fmla="*/ 2147483646 h 907"/>
                <a:gd name="T98" fmla="*/ 2147483646 w 883"/>
                <a:gd name="T99" fmla="*/ 2147483646 h 907"/>
                <a:gd name="T100" fmla="*/ 2147483646 w 883"/>
                <a:gd name="T101" fmla="*/ 2147483646 h 907"/>
                <a:gd name="T102" fmla="*/ 2147483646 w 883"/>
                <a:gd name="T103" fmla="*/ 2147483646 h 907"/>
                <a:gd name="T104" fmla="*/ 2147483646 w 883"/>
                <a:gd name="T105" fmla="*/ 2147483646 h 907"/>
                <a:gd name="T106" fmla="*/ 2147483646 w 883"/>
                <a:gd name="T107" fmla="*/ 0 h 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35" name="Freeform 155">
              <a:extLst>
                <a:ext uri="{FF2B5EF4-FFF2-40B4-BE49-F238E27FC236}">
                  <a16:creationId xmlns="" xmlns:a16="http://schemas.microsoft.com/office/drawing/2014/main" id="{D2D61B0D-C95C-41EE-A017-8AF5FF12ED4A}"/>
                </a:ext>
              </a:extLst>
            </p:cNvPr>
            <p:cNvSpPr>
              <a:spLocks/>
            </p:cNvSpPr>
            <p:nvPr userDrawn="1"/>
          </p:nvSpPr>
          <p:spPr bwMode="auto">
            <a:xfrm>
              <a:off x="2687417" y="2715934"/>
              <a:ext cx="1039428" cy="1275663"/>
            </a:xfrm>
            <a:custGeom>
              <a:avLst/>
              <a:gdLst>
                <a:gd name="T0" fmla="*/ 0 w 656"/>
                <a:gd name="T1" fmla="*/ 0 h 806"/>
                <a:gd name="T2" fmla="*/ 2147483646 w 656"/>
                <a:gd name="T3" fmla="*/ 0 h 806"/>
                <a:gd name="T4" fmla="*/ 2147483646 w 656"/>
                <a:gd name="T5" fmla="*/ 2147483646 h 806"/>
                <a:gd name="T6" fmla="*/ 2147483646 w 656"/>
                <a:gd name="T7" fmla="*/ 2147483646 h 806"/>
                <a:gd name="T8" fmla="*/ 2147483646 w 656"/>
                <a:gd name="T9" fmla="*/ 2147483646 h 806"/>
                <a:gd name="T10" fmla="*/ 2147483646 w 656"/>
                <a:gd name="T11" fmla="*/ 2147483646 h 806"/>
                <a:gd name="T12" fmla="*/ 2147483646 w 656"/>
                <a:gd name="T13" fmla="*/ 2147483646 h 806"/>
                <a:gd name="T14" fmla="*/ 2147483646 w 656"/>
                <a:gd name="T15" fmla="*/ 2147483646 h 806"/>
                <a:gd name="T16" fmla="*/ 2147483646 w 656"/>
                <a:gd name="T17" fmla="*/ 2147483646 h 806"/>
                <a:gd name="T18" fmla="*/ 2147483646 w 656"/>
                <a:gd name="T19" fmla="*/ 2147483646 h 806"/>
                <a:gd name="T20" fmla="*/ 2147483646 w 656"/>
                <a:gd name="T21" fmla="*/ 2147483646 h 806"/>
                <a:gd name="T22" fmla="*/ 0 w 656"/>
                <a:gd name="T23" fmla="*/ 2147483646 h 806"/>
                <a:gd name="T24" fmla="*/ 0 w 656"/>
                <a:gd name="T25" fmla="*/ 0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36" name="Freeform 156">
              <a:extLst>
                <a:ext uri="{FF2B5EF4-FFF2-40B4-BE49-F238E27FC236}">
                  <a16:creationId xmlns="" xmlns:a16="http://schemas.microsoft.com/office/drawing/2014/main" id="{A861C897-A167-4131-961C-7C37BEC88BA0}"/>
                </a:ext>
              </a:extLst>
            </p:cNvPr>
            <p:cNvSpPr>
              <a:spLocks/>
            </p:cNvSpPr>
            <p:nvPr userDrawn="1"/>
          </p:nvSpPr>
          <p:spPr bwMode="auto">
            <a:xfrm>
              <a:off x="3777549" y="2665413"/>
              <a:ext cx="1115483" cy="1364080"/>
            </a:xfrm>
            <a:custGeom>
              <a:avLst/>
              <a:gdLst>
                <a:gd name="T0" fmla="*/ 2147483646 w 701"/>
                <a:gd name="T1" fmla="*/ 0 h 861"/>
                <a:gd name="T2" fmla="*/ 2147483646 w 701"/>
                <a:gd name="T3" fmla="*/ 2147483646 h 861"/>
                <a:gd name="T4" fmla="*/ 2147483646 w 701"/>
                <a:gd name="T5" fmla="*/ 2147483646 h 861"/>
                <a:gd name="T6" fmla="*/ 2147483646 w 701"/>
                <a:gd name="T7" fmla="*/ 2147483646 h 861"/>
                <a:gd name="T8" fmla="*/ 2147483646 w 701"/>
                <a:gd name="T9" fmla="*/ 2147483646 h 861"/>
                <a:gd name="T10" fmla="*/ 2147483646 w 701"/>
                <a:gd name="T11" fmla="*/ 2147483646 h 861"/>
                <a:gd name="T12" fmla="*/ 2147483646 w 701"/>
                <a:gd name="T13" fmla="*/ 2147483646 h 861"/>
                <a:gd name="T14" fmla="*/ 2147483646 w 701"/>
                <a:gd name="T15" fmla="*/ 2147483646 h 861"/>
                <a:gd name="T16" fmla="*/ 2147483646 w 701"/>
                <a:gd name="T17" fmla="*/ 2147483646 h 861"/>
                <a:gd name="T18" fmla="*/ 2147483646 w 701"/>
                <a:gd name="T19" fmla="*/ 2147483646 h 861"/>
                <a:gd name="T20" fmla="*/ 2147483646 w 701"/>
                <a:gd name="T21" fmla="*/ 2147483646 h 861"/>
                <a:gd name="T22" fmla="*/ 2147483646 w 701"/>
                <a:gd name="T23" fmla="*/ 2147483646 h 861"/>
                <a:gd name="T24" fmla="*/ 2147483646 w 701"/>
                <a:gd name="T25" fmla="*/ 2147483646 h 861"/>
                <a:gd name="T26" fmla="*/ 2147483646 w 701"/>
                <a:gd name="T27" fmla="*/ 2147483646 h 861"/>
                <a:gd name="T28" fmla="*/ 2147483646 w 701"/>
                <a:gd name="T29" fmla="*/ 2147483646 h 861"/>
                <a:gd name="T30" fmla="*/ 2147483646 w 701"/>
                <a:gd name="T31" fmla="*/ 2147483646 h 861"/>
                <a:gd name="T32" fmla="*/ 2147483646 w 701"/>
                <a:gd name="T33" fmla="*/ 2147483646 h 861"/>
                <a:gd name="T34" fmla="*/ 2147483646 w 701"/>
                <a:gd name="T35" fmla="*/ 2147483646 h 861"/>
                <a:gd name="T36" fmla="*/ 2147483646 w 701"/>
                <a:gd name="T37" fmla="*/ 2147483646 h 861"/>
                <a:gd name="T38" fmla="*/ 2147483646 w 701"/>
                <a:gd name="T39" fmla="*/ 2147483646 h 861"/>
                <a:gd name="T40" fmla="*/ 2147483646 w 701"/>
                <a:gd name="T41" fmla="*/ 2147483646 h 861"/>
                <a:gd name="T42" fmla="*/ 2147483646 w 701"/>
                <a:gd name="T43" fmla="*/ 2147483646 h 861"/>
                <a:gd name="T44" fmla="*/ 2147483646 w 701"/>
                <a:gd name="T45" fmla="*/ 2147483646 h 861"/>
                <a:gd name="T46" fmla="*/ 2147483646 w 701"/>
                <a:gd name="T47" fmla="*/ 2147483646 h 861"/>
                <a:gd name="T48" fmla="*/ 2147483646 w 701"/>
                <a:gd name="T49" fmla="*/ 2147483646 h 861"/>
                <a:gd name="T50" fmla="*/ 2147483646 w 701"/>
                <a:gd name="T51" fmla="*/ 2147483646 h 861"/>
                <a:gd name="T52" fmla="*/ 2147483646 w 701"/>
                <a:gd name="T53" fmla="*/ 2147483646 h 861"/>
                <a:gd name="T54" fmla="*/ 2147483646 w 701"/>
                <a:gd name="T55" fmla="*/ 2147483646 h 861"/>
                <a:gd name="T56" fmla="*/ 2147483646 w 701"/>
                <a:gd name="T57" fmla="*/ 2147483646 h 861"/>
                <a:gd name="T58" fmla="*/ 2147483646 w 701"/>
                <a:gd name="T59" fmla="*/ 2147483646 h 861"/>
                <a:gd name="T60" fmla="*/ 2147483646 w 701"/>
                <a:gd name="T61" fmla="*/ 2147483646 h 861"/>
                <a:gd name="T62" fmla="*/ 2147483646 w 701"/>
                <a:gd name="T63" fmla="*/ 2147483646 h 861"/>
                <a:gd name="T64" fmla="*/ 2147483646 w 701"/>
                <a:gd name="T65" fmla="*/ 2147483646 h 861"/>
                <a:gd name="T66" fmla="*/ 2147483646 w 701"/>
                <a:gd name="T67" fmla="*/ 2147483646 h 861"/>
                <a:gd name="T68" fmla="*/ 2147483646 w 701"/>
                <a:gd name="T69" fmla="*/ 2147483646 h 861"/>
                <a:gd name="T70" fmla="*/ 0 w 701"/>
                <a:gd name="T71" fmla="*/ 2147483646 h 861"/>
                <a:gd name="T72" fmla="*/ 2147483646 w 701"/>
                <a:gd name="T73" fmla="*/ 2147483646 h 861"/>
                <a:gd name="T74" fmla="*/ 2147483646 w 701"/>
                <a:gd name="T75" fmla="*/ 2147483646 h 861"/>
                <a:gd name="T76" fmla="*/ 2147483646 w 701"/>
                <a:gd name="T77" fmla="*/ 2147483646 h 861"/>
                <a:gd name="T78" fmla="*/ 2147483646 w 701"/>
                <a:gd name="T79" fmla="*/ 2147483646 h 861"/>
                <a:gd name="T80" fmla="*/ 2147483646 w 701"/>
                <a:gd name="T81" fmla="*/ 2147483646 h 861"/>
                <a:gd name="T82" fmla="*/ 2147483646 w 701"/>
                <a:gd name="T83" fmla="*/ 2147483646 h 861"/>
                <a:gd name="T84" fmla="*/ 2147483646 w 701"/>
                <a:gd name="T85" fmla="*/ 2147483646 h 861"/>
                <a:gd name="T86" fmla="*/ 2147483646 w 701"/>
                <a:gd name="T87" fmla="*/ 2147483646 h 861"/>
                <a:gd name="T88" fmla="*/ 2147483646 w 701"/>
                <a:gd name="T89" fmla="*/ 2147483646 h 861"/>
                <a:gd name="T90" fmla="*/ 2147483646 w 701"/>
                <a:gd name="T91" fmla="*/ 2147483646 h 861"/>
                <a:gd name="T92" fmla="*/ 2147483646 w 701"/>
                <a:gd name="T93" fmla="*/ 2147483646 h 861"/>
                <a:gd name="T94" fmla="*/ 2147483646 w 701"/>
                <a:gd name="T95" fmla="*/ 2147483646 h 861"/>
                <a:gd name="T96" fmla="*/ 2147483646 w 701"/>
                <a:gd name="T97" fmla="*/ 2147483646 h 861"/>
                <a:gd name="T98" fmla="*/ 2147483646 w 701"/>
                <a:gd name="T99" fmla="*/ 2147483646 h 861"/>
                <a:gd name="T100" fmla="*/ 2147483646 w 701"/>
                <a:gd name="T101" fmla="*/ 2147483646 h 861"/>
                <a:gd name="T102" fmla="*/ 2147483646 w 701"/>
                <a:gd name="T103" fmla="*/ 2147483646 h 861"/>
                <a:gd name="T104" fmla="*/ 2147483646 w 701"/>
                <a:gd name="T105" fmla="*/ 2147483646 h 861"/>
                <a:gd name="T106" fmla="*/ 2147483646 w 701"/>
                <a:gd name="T107" fmla="*/ 2147483646 h 861"/>
                <a:gd name="T108" fmla="*/ 2147483646 w 701"/>
                <a:gd name="T109" fmla="*/ 2147483646 h 861"/>
                <a:gd name="T110" fmla="*/ 2147483646 w 701"/>
                <a:gd name="T111" fmla="*/ 2147483646 h 861"/>
                <a:gd name="T112" fmla="*/ 2147483646 w 701"/>
                <a:gd name="T113" fmla="*/ 2147483646 h 861"/>
                <a:gd name="T114" fmla="*/ 2147483646 w 701"/>
                <a:gd name="T115" fmla="*/ 2147483646 h 861"/>
                <a:gd name="T116" fmla="*/ 2147483646 w 701"/>
                <a:gd name="T117" fmla="*/ 2147483646 h 861"/>
                <a:gd name="T118" fmla="*/ 2147483646 w 701"/>
                <a:gd name="T119" fmla="*/ 2147483646 h 861"/>
                <a:gd name="T120" fmla="*/ 2147483646 w 701"/>
                <a:gd name="T121" fmla="*/ 0 h 8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37" name="Freeform 157">
              <a:extLst>
                <a:ext uri="{FF2B5EF4-FFF2-40B4-BE49-F238E27FC236}">
                  <a16:creationId xmlns="" xmlns:a16="http://schemas.microsoft.com/office/drawing/2014/main" id="{349BF604-FE6B-4FB0-B1A9-267F1CB1864C}"/>
                </a:ext>
              </a:extLst>
            </p:cNvPr>
            <p:cNvSpPr>
              <a:spLocks noEditPoints="1"/>
            </p:cNvSpPr>
            <p:nvPr userDrawn="1"/>
          </p:nvSpPr>
          <p:spPr bwMode="auto">
            <a:xfrm>
              <a:off x="5222607" y="3031690"/>
              <a:ext cx="1052108" cy="985169"/>
            </a:xfrm>
            <a:custGeom>
              <a:avLst/>
              <a:gdLst>
                <a:gd name="T0" fmla="*/ 2147483646 w 664"/>
                <a:gd name="T1" fmla="*/ 2147483646 h 623"/>
                <a:gd name="T2" fmla="*/ 2147483646 w 664"/>
                <a:gd name="T3" fmla="*/ 2147483646 h 623"/>
                <a:gd name="T4" fmla="*/ 2147483646 w 664"/>
                <a:gd name="T5" fmla="*/ 2147483646 h 623"/>
                <a:gd name="T6" fmla="*/ 2147483646 w 664"/>
                <a:gd name="T7" fmla="*/ 2147483646 h 623"/>
                <a:gd name="T8" fmla="*/ 2147483646 w 664"/>
                <a:gd name="T9" fmla="*/ 2147483646 h 623"/>
                <a:gd name="T10" fmla="*/ 2147483646 w 664"/>
                <a:gd name="T11" fmla="*/ 2147483646 h 623"/>
                <a:gd name="T12" fmla="*/ 2147483646 w 664"/>
                <a:gd name="T13" fmla="*/ 2147483646 h 623"/>
                <a:gd name="T14" fmla="*/ 2147483646 w 664"/>
                <a:gd name="T15" fmla="*/ 2147483646 h 623"/>
                <a:gd name="T16" fmla="*/ 2147483646 w 664"/>
                <a:gd name="T17" fmla="*/ 2147483646 h 623"/>
                <a:gd name="T18" fmla="*/ 2147483646 w 664"/>
                <a:gd name="T19" fmla="*/ 2147483646 h 623"/>
                <a:gd name="T20" fmla="*/ 2147483646 w 664"/>
                <a:gd name="T21" fmla="*/ 2147483646 h 623"/>
                <a:gd name="T22" fmla="*/ 2147483646 w 664"/>
                <a:gd name="T23" fmla="*/ 2147483646 h 623"/>
                <a:gd name="T24" fmla="*/ 2147483646 w 664"/>
                <a:gd name="T25" fmla="*/ 2147483646 h 623"/>
                <a:gd name="T26" fmla="*/ 2147483646 w 664"/>
                <a:gd name="T27" fmla="*/ 2147483646 h 623"/>
                <a:gd name="T28" fmla="*/ 2147483646 w 664"/>
                <a:gd name="T29" fmla="*/ 2147483646 h 623"/>
                <a:gd name="T30" fmla="*/ 2147483646 w 664"/>
                <a:gd name="T31" fmla="*/ 2147483646 h 623"/>
                <a:gd name="T32" fmla="*/ 2147483646 w 664"/>
                <a:gd name="T33" fmla="*/ 2147483646 h 623"/>
                <a:gd name="T34" fmla="*/ 2147483646 w 664"/>
                <a:gd name="T35" fmla="*/ 0 h 623"/>
                <a:gd name="T36" fmla="*/ 2147483646 w 664"/>
                <a:gd name="T37" fmla="*/ 2147483646 h 623"/>
                <a:gd name="T38" fmla="*/ 2147483646 w 664"/>
                <a:gd name="T39" fmla="*/ 2147483646 h 623"/>
                <a:gd name="T40" fmla="*/ 2147483646 w 664"/>
                <a:gd name="T41" fmla="*/ 2147483646 h 623"/>
                <a:gd name="T42" fmla="*/ 2147483646 w 664"/>
                <a:gd name="T43" fmla="*/ 2147483646 h 623"/>
                <a:gd name="T44" fmla="*/ 2147483646 w 664"/>
                <a:gd name="T45" fmla="*/ 2147483646 h 623"/>
                <a:gd name="T46" fmla="*/ 2147483646 w 664"/>
                <a:gd name="T47" fmla="*/ 2147483646 h 623"/>
                <a:gd name="T48" fmla="*/ 2147483646 w 664"/>
                <a:gd name="T49" fmla="*/ 2147483646 h 623"/>
                <a:gd name="T50" fmla="*/ 2147483646 w 664"/>
                <a:gd name="T51" fmla="*/ 2147483646 h 623"/>
                <a:gd name="T52" fmla="*/ 2147483646 w 664"/>
                <a:gd name="T53" fmla="*/ 2147483646 h 623"/>
                <a:gd name="T54" fmla="*/ 2147483646 w 664"/>
                <a:gd name="T55" fmla="*/ 2147483646 h 623"/>
                <a:gd name="T56" fmla="*/ 2147483646 w 664"/>
                <a:gd name="T57" fmla="*/ 2147483646 h 623"/>
                <a:gd name="T58" fmla="*/ 2147483646 w 664"/>
                <a:gd name="T59" fmla="*/ 2147483646 h 623"/>
                <a:gd name="T60" fmla="*/ 2147483646 w 664"/>
                <a:gd name="T61" fmla="*/ 2147483646 h 623"/>
                <a:gd name="T62" fmla="*/ 2147483646 w 664"/>
                <a:gd name="T63" fmla="*/ 2147483646 h 623"/>
                <a:gd name="T64" fmla="*/ 0 w 664"/>
                <a:gd name="T65" fmla="*/ 2147483646 h 623"/>
                <a:gd name="T66" fmla="*/ 2147483646 w 664"/>
                <a:gd name="T67" fmla="*/ 2147483646 h 623"/>
                <a:gd name="T68" fmla="*/ 2147483646 w 664"/>
                <a:gd name="T69" fmla="*/ 2147483646 h 623"/>
                <a:gd name="T70" fmla="*/ 2147483646 w 664"/>
                <a:gd name="T71" fmla="*/ 2147483646 h 623"/>
                <a:gd name="T72" fmla="*/ 2147483646 w 664"/>
                <a:gd name="T73" fmla="*/ 2147483646 h 623"/>
                <a:gd name="T74" fmla="*/ 2147483646 w 664"/>
                <a:gd name="T75" fmla="*/ 0 h 6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8EBA1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38" name="Freeform 158">
              <a:extLst>
                <a:ext uri="{FF2B5EF4-FFF2-40B4-BE49-F238E27FC236}">
                  <a16:creationId xmlns="" xmlns:a16="http://schemas.microsoft.com/office/drawing/2014/main" id="{AFE20B12-6EEF-430B-B21D-5CC867D4A832}"/>
                </a:ext>
              </a:extLst>
            </p:cNvPr>
            <p:cNvSpPr>
              <a:spLocks/>
            </p:cNvSpPr>
            <p:nvPr userDrawn="1"/>
          </p:nvSpPr>
          <p:spPr bwMode="auto">
            <a:xfrm>
              <a:off x="6376122" y="3031690"/>
              <a:ext cx="925340" cy="959908"/>
            </a:xfrm>
            <a:custGeom>
              <a:avLst/>
              <a:gdLst>
                <a:gd name="T0" fmla="*/ 2147483646 w 582"/>
                <a:gd name="T1" fmla="*/ 0 h 605"/>
                <a:gd name="T2" fmla="*/ 2147483646 w 582"/>
                <a:gd name="T3" fmla="*/ 2147483646 h 605"/>
                <a:gd name="T4" fmla="*/ 2147483646 w 582"/>
                <a:gd name="T5" fmla="*/ 2147483646 h 605"/>
                <a:gd name="T6" fmla="*/ 2147483646 w 582"/>
                <a:gd name="T7" fmla="*/ 2147483646 h 605"/>
                <a:gd name="T8" fmla="*/ 2147483646 w 582"/>
                <a:gd name="T9" fmla="*/ 2147483646 h 605"/>
                <a:gd name="T10" fmla="*/ 2147483646 w 582"/>
                <a:gd name="T11" fmla="*/ 2147483646 h 605"/>
                <a:gd name="T12" fmla="*/ 2147483646 w 582"/>
                <a:gd name="T13" fmla="*/ 2147483646 h 605"/>
                <a:gd name="T14" fmla="*/ 2147483646 w 582"/>
                <a:gd name="T15" fmla="*/ 2147483646 h 605"/>
                <a:gd name="T16" fmla="*/ 2147483646 w 582"/>
                <a:gd name="T17" fmla="*/ 2147483646 h 605"/>
                <a:gd name="T18" fmla="*/ 2147483646 w 582"/>
                <a:gd name="T19" fmla="*/ 2147483646 h 605"/>
                <a:gd name="T20" fmla="*/ 2147483646 w 582"/>
                <a:gd name="T21" fmla="*/ 2147483646 h 605"/>
                <a:gd name="T22" fmla="*/ 2147483646 w 582"/>
                <a:gd name="T23" fmla="*/ 2147483646 h 605"/>
                <a:gd name="T24" fmla="*/ 2147483646 w 582"/>
                <a:gd name="T25" fmla="*/ 2147483646 h 605"/>
                <a:gd name="T26" fmla="*/ 2147483646 w 582"/>
                <a:gd name="T27" fmla="*/ 2147483646 h 605"/>
                <a:gd name="T28" fmla="*/ 2147483646 w 582"/>
                <a:gd name="T29" fmla="*/ 2147483646 h 605"/>
                <a:gd name="T30" fmla="*/ 2147483646 w 582"/>
                <a:gd name="T31" fmla="*/ 2147483646 h 605"/>
                <a:gd name="T32" fmla="*/ 2147483646 w 582"/>
                <a:gd name="T33" fmla="*/ 2147483646 h 605"/>
                <a:gd name="T34" fmla="*/ 2147483646 w 582"/>
                <a:gd name="T35" fmla="*/ 2147483646 h 605"/>
                <a:gd name="T36" fmla="*/ 0 w 582"/>
                <a:gd name="T37" fmla="*/ 2147483646 h 605"/>
                <a:gd name="T38" fmla="*/ 0 w 582"/>
                <a:gd name="T39" fmla="*/ 2147483646 h 605"/>
                <a:gd name="T40" fmla="*/ 2147483646 w 582"/>
                <a:gd name="T41" fmla="*/ 2147483646 h 605"/>
                <a:gd name="T42" fmla="*/ 2147483646 w 582"/>
                <a:gd name="T43" fmla="*/ 2147483646 h 605"/>
                <a:gd name="T44" fmla="*/ 2147483646 w 582"/>
                <a:gd name="T45" fmla="*/ 2147483646 h 605"/>
                <a:gd name="T46" fmla="*/ 2147483646 w 582"/>
                <a:gd name="T47" fmla="*/ 2147483646 h 605"/>
                <a:gd name="T48" fmla="*/ 2147483646 w 582"/>
                <a:gd name="T49" fmla="*/ 2147483646 h 605"/>
                <a:gd name="T50" fmla="*/ 2147483646 w 582"/>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8EBA1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39" name="Rectangle 159">
              <a:extLst>
                <a:ext uri="{FF2B5EF4-FFF2-40B4-BE49-F238E27FC236}">
                  <a16:creationId xmlns="" xmlns:a16="http://schemas.microsoft.com/office/drawing/2014/main" id="{503E397D-2390-49B7-98F7-C00A4D3DCA45}"/>
                </a:ext>
              </a:extLst>
            </p:cNvPr>
            <p:cNvSpPr>
              <a:spLocks noChangeArrowheads="1"/>
            </p:cNvSpPr>
            <p:nvPr userDrawn="1"/>
          </p:nvSpPr>
          <p:spPr bwMode="auto">
            <a:xfrm>
              <a:off x="7428221" y="2690674"/>
              <a:ext cx="126759" cy="1300924"/>
            </a:xfrm>
            <a:prstGeom prst="rect">
              <a:avLst/>
            </a:prstGeom>
            <a:solidFill>
              <a:srgbClr val="8EBA1B"/>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z="1800">
                <a:solidFill>
                  <a:srgbClr val="000000"/>
                </a:solidFill>
              </a:endParaRPr>
            </a:p>
          </p:txBody>
        </p:sp>
        <p:sp>
          <p:nvSpPr>
            <p:cNvPr id="1040" name="Freeform 160">
              <a:extLst>
                <a:ext uri="{FF2B5EF4-FFF2-40B4-BE49-F238E27FC236}">
                  <a16:creationId xmlns="" xmlns:a16="http://schemas.microsoft.com/office/drawing/2014/main" id="{1467DB0B-C591-4299-AC09-2DF0C02452D4}"/>
                </a:ext>
              </a:extLst>
            </p:cNvPr>
            <p:cNvSpPr>
              <a:spLocks noEditPoints="1"/>
            </p:cNvSpPr>
            <p:nvPr userDrawn="1"/>
          </p:nvSpPr>
          <p:spPr bwMode="auto">
            <a:xfrm>
              <a:off x="7732444" y="2690674"/>
              <a:ext cx="126759" cy="1300924"/>
            </a:xfrm>
            <a:custGeom>
              <a:avLst/>
              <a:gdLst>
                <a:gd name="T0" fmla="*/ 0 w 82"/>
                <a:gd name="T1" fmla="*/ 2147483646 h 815"/>
                <a:gd name="T2" fmla="*/ 2147483646 w 82"/>
                <a:gd name="T3" fmla="*/ 2147483646 h 815"/>
                <a:gd name="T4" fmla="*/ 2147483646 w 82"/>
                <a:gd name="T5" fmla="*/ 2147483646 h 815"/>
                <a:gd name="T6" fmla="*/ 0 w 82"/>
                <a:gd name="T7" fmla="*/ 2147483646 h 815"/>
                <a:gd name="T8" fmla="*/ 0 w 82"/>
                <a:gd name="T9" fmla="*/ 2147483646 h 815"/>
                <a:gd name="T10" fmla="*/ 0 w 82"/>
                <a:gd name="T11" fmla="*/ 0 h 815"/>
                <a:gd name="T12" fmla="*/ 2147483646 w 82"/>
                <a:gd name="T13" fmla="*/ 0 h 815"/>
                <a:gd name="T14" fmla="*/ 2147483646 w 82"/>
                <a:gd name="T15" fmla="*/ 2147483646 h 815"/>
                <a:gd name="T16" fmla="*/ 0 w 82"/>
                <a:gd name="T17" fmla="*/ 2147483646 h 815"/>
                <a:gd name="T18" fmla="*/ 0 w 82"/>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8EBA1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41" name="Freeform 161">
              <a:extLst>
                <a:ext uri="{FF2B5EF4-FFF2-40B4-BE49-F238E27FC236}">
                  <a16:creationId xmlns="" xmlns:a16="http://schemas.microsoft.com/office/drawing/2014/main" id="{2A8CC21F-8C09-4B3C-B348-82508800F32A}"/>
                </a:ext>
              </a:extLst>
            </p:cNvPr>
            <p:cNvSpPr>
              <a:spLocks/>
            </p:cNvSpPr>
            <p:nvPr userDrawn="1"/>
          </p:nvSpPr>
          <p:spPr bwMode="auto">
            <a:xfrm>
              <a:off x="8023995" y="3031690"/>
              <a:ext cx="925340" cy="959908"/>
            </a:xfrm>
            <a:custGeom>
              <a:avLst/>
              <a:gdLst>
                <a:gd name="T0" fmla="*/ 2147483646 w 583"/>
                <a:gd name="T1" fmla="*/ 0 h 605"/>
                <a:gd name="T2" fmla="*/ 2147483646 w 583"/>
                <a:gd name="T3" fmla="*/ 2147483646 h 605"/>
                <a:gd name="T4" fmla="*/ 2147483646 w 583"/>
                <a:gd name="T5" fmla="*/ 2147483646 h 605"/>
                <a:gd name="T6" fmla="*/ 2147483646 w 583"/>
                <a:gd name="T7" fmla="*/ 2147483646 h 605"/>
                <a:gd name="T8" fmla="*/ 2147483646 w 583"/>
                <a:gd name="T9" fmla="*/ 2147483646 h 605"/>
                <a:gd name="T10" fmla="*/ 2147483646 w 583"/>
                <a:gd name="T11" fmla="*/ 2147483646 h 605"/>
                <a:gd name="T12" fmla="*/ 2147483646 w 583"/>
                <a:gd name="T13" fmla="*/ 2147483646 h 605"/>
                <a:gd name="T14" fmla="*/ 2147483646 w 583"/>
                <a:gd name="T15" fmla="*/ 2147483646 h 605"/>
                <a:gd name="T16" fmla="*/ 2147483646 w 583"/>
                <a:gd name="T17" fmla="*/ 2147483646 h 605"/>
                <a:gd name="T18" fmla="*/ 2147483646 w 583"/>
                <a:gd name="T19" fmla="*/ 2147483646 h 605"/>
                <a:gd name="T20" fmla="*/ 2147483646 w 583"/>
                <a:gd name="T21" fmla="*/ 2147483646 h 605"/>
                <a:gd name="T22" fmla="*/ 2147483646 w 583"/>
                <a:gd name="T23" fmla="*/ 2147483646 h 605"/>
                <a:gd name="T24" fmla="*/ 2147483646 w 583"/>
                <a:gd name="T25" fmla="*/ 2147483646 h 605"/>
                <a:gd name="T26" fmla="*/ 2147483646 w 583"/>
                <a:gd name="T27" fmla="*/ 2147483646 h 605"/>
                <a:gd name="T28" fmla="*/ 2147483646 w 583"/>
                <a:gd name="T29" fmla="*/ 2147483646 h 605"/>
                <a:gd name="T30" fmla="*/ 2147483646 w 583"/>
                <a:gd name="T31" fmla="*/ 2147483646 h 605"/>
                <a:gd name="T32" fmla="*/ 2147483646 w 583"/>
                <a:gd name="T33" fmla="*/ 2147483646 h 605"/>
                <a:gd name="T34" fmla="*/ 2147483646 w 583"/>
                <a:gd name="T35" fmla="*/ 2147483646 h 605"/>
                <a:gd name="T36" fmla="*/ 0 w 583"/>
                <a:gd name="T37" fmla="*/ 2147483646 h 605"/>
                <a:gd name="T38" fmla="*/ 0 w 583"/>
                <a:gd name="T39" fmla="*/ 2147483646 h 605"/>
                <a:gd name="T40" fmla="*/ 2147483646 w 583"/>
                <a:gd name="T41" fmla="*/ 2147483646 h 605"/>
                <a:gd name="T42" fmla="*/ 2147483646 w 583"/>
                <a:gd name="T43" fmla="*/ 2147483646 h 605"/>
                <a:gd name="T44" fmla="*/ 2147483646 w 583"/>
                <a:gd name="T45" fmla="*/ 2147483646 h 605"/>
                <a:gd name="T46" fmla="*/ 2147483646 w 583"/>
                <a:gd name="T47" fmla="*/ 2147483646 h 605"/>
                <a:gd name="T48" fmla="*/ 2147483646 w 583"/>
                <a:gd name="T49" fmla="*/ 2147483646 h 605"/>
                <a:gd name="T50" fmla="*/ 2147483646 w 583"/>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8EBA1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42" name="Freeform 162">
              <a:extLst>
                <a:ext uri="{FF2B5EF4-FFF2-40B4-BE49-F238E27FC236}">
                  <a16:creationId xmlns="" xmlns:a16="http://schemas.microsoft.com/office/drawing/2014/main" id="{6631904E-52A2-417B-B58F-0BD77639D258}"/>
                </a:ext>
              </a:extLst>
            </p:cNvPr>
            <p:cNvSpPr>
              <a:spLocks noEditPoints="1"/>
            </p:cNvSpPr>
            <p:nvPr userDrawn="1"/>
          </p:nvSpPr>
          <p:spPr bwMode="auto">
            <a:xfrm>
              <a:off x="9076094" y="3031690"/>
              <a:ext cx="1026756" cy="985169"/>
            </a:xfrm>
            <a:custGeom>
              <a:avLst/>
              <a:gdLst>
                <a:gd name="T0" fmla="*/ 2147483646 w 646"/>
                <a:gd name="T1" fmla="*/ 2147483646 h 623"/>
                <a:gd name="T2" fmla="*/ 2147483646 w 646"/>
                <a:gd name="T3" fmla="*/ 2147483646 h 623"/>
                <a:gd name="T4" fmla="*/ 2147483646 w 646"/>
                <a:gd name="T5" fmla="*/ 2147483646 h 623"/>
                <a:gd name="T6" fmla="*/ 2147483646 w 646"/>
                <a:gd name="T7" fmla="*/ 2147483646 h 623"/>
                <a:gd name="T8" fmla="*/ 2147483646 w 646"/>
                <a:gd name="T9" fmla="*/ 2147483646 h 623"/>
                <a:gd name="T10" fmla="*/ 2147483646 w 646"/>
                <a:gd name="T11" fmla="*/ 2147483646 h 623"/>
                <a:gd name="T12" fmla="*/ 2147483646 w 646"/>
                <a:gd name="T13" fmla="*/ 2147483646 h 623"/>
                <a:gd name="T14" fmla="*/ 2147483646 w 646"/>
                <a:gd name="T15" fmla="*/ 2147483646 h 623"/>
                <a:gd name="T16" fmla="*/ 2147483646 w 646"/>
                <a:gd name="T17" fmla="*/ 2147483646 h 623"/>
                <a:gd name="T18" fmla="*/ 2147483646 w 646"/>
                <a:gd name="T19" fmla="*/ 2147483646 h 623"/>
                <a:gd name="T20" fmla="*/ 2147483646 w 646"/>
                <a:gd name="T21" fmla="*/ 0 h 623"/>
                <a:gd name="T22" fmla="*/ 2147483646 w 646"/>
                <a:gd name="T23" fmla="*/ 2147483646 h 623"/>
                <a:gd name="T24" fmla="*/ 2147483646 w 646"/>
                <a:gd name="T25" fmla="*/ 2147483646 h 623"/>
                <a:gd name="T26" fmla="*/ 2147483646 w 646"/>
                <a:gd name="T27" fmla="*/ 2147483646 h 623"/>
                <a:gd name="T28" fmla="*/ 2147483646 w 646"/>
                <a:gd name="T29" fmla="*/ 2147483646 h 623"/>
                <a:gd name="T30" fmla="*/ 2147483646 w 646"/>
                <a:gd name="T31" fmla="*/ 2147483646 h 623"/>
                <a:gd name="T32" fmla="*/ 2147483646 w 646"/>
                <a:gd name="T33" fmla="*/ 2147483646 h 623"/>
                <a:gd name="T34" fmla="*/ 2147483646 w 646"/>
                <a:gd name="T35" fmla="*/ 2147483646 h 623"/>
                <a:gd name="T36" fmla="*/ 2147483646 w 646"/>
                <a:gd name="T37" fmla="*/ 2147483646 h 623"/>
                <a:gd name="T38" fmla="*/ 2147483646 w 646"/>
                <a:gd name="T39" fmla="*/ 2147483646 h 623"/>
                <a:gd name="T40" fmla="*/ 2147483646 w 646"/>
                <a:gd name="T41" fmla="*/ 2147483646 h 623"/>
                <a:gd name="T42" fmla="*/ 2147483646 w 646"/>
                <a:gd name="T43" fmla="*/ 2147483646 h 623"/>
                <a:gd name="T44" fmla="*/ 2147483646 w 646"/>
                <a:gd name="T45" fmla="*/ 2147483646 h 623"/>
                <a:gd name="T46" fmla="*/ 2147483646 w 646"/>
                <a:gd name="T47" fmla="*/ 2147483646 h 623"/>
                <a:gd name="T48" fmla="*/ 2147483646 w 646"/>
                <a:gd name="T49" fmla="*/ 2147483646 h 623"/>
                <a:gd name="T50" fmla="*/ 2147483646 w 646"/>
                <a:gd name="T51" fmla="*/ 2147483646 h 623"/>
                <a:gd name="T52" fmla="*/ 2147483646 w 646"/>
                <a:gd name="T53" fmla="*/ 2147483646 h 623"/>
                <a:gd name="T54" fmla="*/ 2147483646 w 646"/>
                <a:gd name="T55" fmla="*/ 2147483646 h 623"/>
                <a:gd name="T56" fmla="*/ 2147483646 w 646"/>
                <a:gd name="T57" fmla="*/ 2147483646 h 623"/>
                <a:gd name="T58" fmla="*/ 2147483646 w 646"/>
                <a:gd name="T59" fmla="*/ 2147483646 h 623"/>
                <a:gd name="T60" fmla="*/ 2147483646 w 646"/>
                <a:gd name="T61" fmla="*/ 2147483646 h 623"/>
                <a:gd name="T62" fmla="*/ 2147483646 w 646"/>
                <a:gd name="T63" fmla="*/ 2147483646 h 623"/>
                <a:gd name="T64" fmla="*/ 2147483646 w 646"/>
                <a:gd name="T65" fmla="*/ 2147483646 h 623"/>
                <a:gd name="T66" fmla="*/ 2147483646 w 646"/>
                <a:gd name="T67" fmla="*/ 2147483646 h 623"/>
                <a:gd name="T68" fmla="*/ 2147483646 w 646"/>
                <a:gd name="T69" fmla="*/ 2147483646 h 623"/>
                <a:gd name="T70" fmla="*/ 2147483646 w 646"/>
                <a:gd name="T71" fmla="*/ 2147483646 h 623"/>
                <a:gd name="T72" fmla="*/ 2147483646 w 646"/>
                <a:gd name="T73" fmla="*/ 2147483646 h 623"/>
                <a:gd name="T74" fmla="*/ 0 w 646"/>
                <a:gd name="T75" fmla="*/ 2147483646 h 623"/>
                <a:gd name="T76" fmla="*/ 2147483646 w 646"/>
                <a:gd name="T77" fmla="*/ 2147483646 h 623"/>
                <a:gd name="T78" fmla="*/ 2147483646 w 646"/>
                <a:gd name="T79" fmla="*/ 2147483646 h 623"/>
                <a:gd name="T80" fmla="*/ 2147483646 w 646"/>
                <a:gd name="T81" fmla="*/ 2147483646 h 623"/>
                <a:gd name="T82" fmla="*/ 2147483646 w 646"/>
                <a:gd name="T83" fmla="*/ 2147483646 h 623"/>
                <a:gd name="T84" fmla="*/ 2147483646 w 646"/>
                <a:gd name="T85" fmla="*/ 0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8EBA1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grpSp>
        <p:nvGrpSpPr>
          <p:cNvPr id="1030" name="Gruppieren 37">
            <a:extLst>
              <a:ext uri="{FF2B5EF4-FFF2-40B4-BE49-F238E27FC236}">
                <a16:creationId xmlns="" xmlns:a16="http://schemas.microsoft.com/office/drawing/2014/main" id="{A834736C-0821-436C-A107-20B3F99CF75C}"/>
              </a:ext>
            </a:extLst>
          </p:cNvPr>
          <p:cNvGrpSpPr>
            <a:grpSpLocks/>
          </p:cNvGrpSpPr>
          <p:nvPr userDrawn="1"/>
        </p:nvGrpSpPr>
        <p:grpSpPr bwMode="auto">
          <a:xfrm>
            <a:off x="381000" y="6488113"/>
            <a:ext cx="1655763" cy="180975"/>
            <a:chOff x="2238376" y="3248025"/>
            <a:chExt cx="4605338" cy="503238"/>
          </a:xfrm>
        </p:grpSpPr>
        <p:sp>
          <p:nvSpPr>
            <p:cNvPr id="1031" name="Freeform 226">
              <a:extLst>
                <a:ext uri="{FF2B5EF4-FFF2-40B4-BE49-F238E27FC236}">
                  <a16:creationId xmlns="" xmlns:a16="http://schemas.microsoft.com/office/drawing/2014/main" id="{C32287CD-80FE-451D-AD7A-BB70BE25CA39}"/>
                </a:ext>
              </a:extLst>
            </p:cNvPr>
            <p:cNvSpPr>
              <a:spLocks noEditPoints="1"/>
            </p:cNvSpPr>
            <p:nvPr userDrawn="1"/>
          </p:nvSpPr>
          <p:spPr bwMode="auto">
            <a:xfrm>
              <a:off x="6265286" y="3248025"/>
              <a:ext cx="578428" cy="397293"/>
            </a:xfrm>
            <a:custGeom>
              <a:avLst/>
              <a:gdLst>
                <a:gd name="T0" fmla="*/ 2147483646 w 365"/>
                <a:gd name="T1" fmla="*/ 2147483646 h 249"/>
                <a:gd name="T2" fmla="*/ 0 w 365"/>
                <a:gd name="T3" fmla="*/ 2147483646 h 249"/>
                <a:gd name="T4" fmla="*/ 2147483646 w 365"/>
                <a:gd name="T5" fmla="*/ 2147483646 h 249"/>
                <a:gd name="T6" fmla="*/ 2147483646 w 365"/>
                <a:gd name="T7" fmla="*/ 2147483646 h 249"/>
                <a:gd name="T8" fmla="*/ 2147483646 w 365"/>
                <a:gd name="T9" fmla="*/ 2147483646 h 249"/>
                <a:gd name="T10" fmla="*/ 2147483646 w 365"/>
                <a:gd name="T11" fmla="*/ 2147483646 h 249"/>
                <a:gd name="T12" fmla="*/ 2147483646 w 365"/>
                <a:gd name="T13" fmla="*/ 2147483646 h 249"/>
                <a:gd name="T14" fmla="*/ 2147483646 w 365"/>
                <a:gd name="T15" fmla="*/ 2147483646 h 249"/>
                <a:gd name="T16" fmla="*/ 2147483646 w 365"/>
                <a:gd name="T17" fmla="*/ 2147483646 h 249"/>
                <a:gd name="T18" fmla="*/ 2147483646 w 365"/>
                <a:gd name="T19" fmla="*/ 2147483646 h 249"/>
                <a:gd name="T20" fmla="*/ 2147483646 w 365"/>
                <a:gd name="T21" fmla="*/ 2147483646 h 249"/>
                <a:gd name="T22" fmla="*/ 2147483646 w 365"/>
                <a:gd name="T23" fmla="*/ 2147483646 h 249"/>
                <a:gd name="T24" fmla="*/ 2147483646 w 365"/>
                <a:gd name="T25" fmla="*/ 2147483646 h 249"/>
                <a:gd name="T26" fmla="*/ 2147483646 w 365"/>
                <a:gd name="T27" fmla="*/ 2147483646 h 249"/>
                <a:gd name="T28" fmla="*/ 2147483646 w 365"/>
                <a:gd name="T29" fmla="*/ 2147483646 h 249"/>
                <a:gd name="T30" fmla="*/ 2147483646 w 365"/>
                <a:gd name="T31" fmla="*/ 2147483646 h 249"/>
                <a:gd name="T32" fmla="*/ 2147483646 w 365"/>
                <a:gd name="T33" fmla="*/ 2147483646 h 249"/>
                <a:gd name="T34" fmla="*/ 2147483646 w 365"/>
                <a:gd name="T35" fmla="*/ 2147483646 h 249"/>
                <a:gd name="T36" fmla="*/ 2147483646 w 365"/>
                <a:gd name="T37" fmla="*/ 2147483646 h 249"/>
                <a:gd name="T38" fmla="*/ 2147483646 w 365"/>
                <a:gd name="T39" fmla="*/ 2147483646 h 249"/>
                <a:gd name="T40" fmla="*/ 2147483646 w 365"/>
                <a:gd name="T41" fmla="*/ 2147483646 h 249"/>
                <a:gd name="T42" fmla="*/ 2147483646 w 365"/>
                <a:gd name="T43" fmla="*/ 2147483646 h 249"/>
                <a:gd name="T44" fmla="*/ 2147483646 w 365"/>
                <a:gd name="T45" fmla="*/ 2147483646 h 249"/>
                <a:gd name="T46" fmla="*/ 2147483646 w 365"/>
                <a:gd name="T47" fmla="*/ 2147483646 h 249"/>
                <a:gd name="T48" fmla="*/ 2147483646 w 365"/>
                <a:gd name="T49" fmla="*/ 0 h 249"/>
                <a:gd name="T50" fmla="*/ 2147483646 w 365"/>
                <a:gd name="T51" fmla="*/ 2147483646 h 249"/>
                <a:gd name="T52" fmla="*/ 2147483646 w 365"/>
                <a:gd name="T53" fmla="*/ 2147483646 h 249"/>
                <a:gd name="T54" fmla="*/ 2147483646 w 365"/>
                <a:gd name="T55" fmla="*/ 2147483646 h 249"/>
                <a:gd name="T56" fmla="*/ 2147483646 w 365"/>
                <a:gd name="T57" fmla="*/ 2147483646 h 249"/>
                <a:gd name="T58" fmla="*/ 2147483646 w 365"/>
                <a:gd name="T59" fmla="*/ 2147483646 h 249"/>
                <a:gd name="T60" fmla="*/ 2147483646 w 365"/>
                <a:gd name="T61" fmla="*/ 2147483646 h 249"/>
                <a:gd name="T62" fmla="*/ 2147483646 w 365"/>
                <a:gd name="T63" fmla="*/ 2147483646 h 249"/>
                <a:gd name="T64" fmla="*/ 2147483646 w 365"/>
                <a:gd name="T65" fmla="*/ 2147483646 h 249"/>
                <a:gd name="T66" fmla="*/ 2147483646 w 365"/>
                <a:gd name="T67" fmla="*/ 2147483646 h 249"/>
                <a:gd name="T68" fmla="*/ 2147483646 w 365"/>
                <a:gd name="T69" fmla="*/ 2147483646 h 249"/>
                <a:gd name="T70" fmla="*/ 2147483646 w 365"/>
                <a:gd name="T71" fmla="*/ 2147483646 h 249"/>
                <a:gd name="T72" fmla="*/ 2147483646 w 365"/>
                <a:gd name="T73" fmla="*/ 2147483646 h 249"/>
                <a:gd name="T74" fmla="*/ 2147483646 w 365"/>
                <a:gd name="T75" fmla="*/ 2147483646 h 249"/>
                <a:gd name="T76" fmla="*/ 2147483646 w 365"/>
                <a:gd name="T77" fmla="*/ 2147483646 h 249"/>
                <a:gd name="T78" fmla="*/ 2147483646 w 365"/>
                <a:gd name="T79" fmla="*/ 2147483646 h 249"/>
                <a:gd name="T80" fmla="*/ 2147483646 w 365"/>
                <a:gd name="T81" fmla="*/ 0 h 2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5" h="249">
                  <a:moveTo>
                    <a:pt x="0" y="208"/>
                  </a:moveTo>
                  <a:lnTo>
                    <a:pt x="36" y="208"/>
                  </a:lnTo>
                  <a:lnTo>
                    <a:pt x="36" y="244"/>
                  </a:lnTo>
                  <a:lnTo>
                    <a:pt x="0" y="244"/>
                  </a:lnTo>
                  <a:lnTo>
                    <a:pt x="0" y="208"/>
                  </a:lnTo>
                  <a:close/>
                  <a:moveTo>
                    <a:pt x="146" y="74"/>
                  </a:moveTo>
                  <a:lnTo>
                    <a:pt x="159" y="75"/>
                  </a:lnTo>
                  <a:lnTo>
                    <a:pt x="172" y="78"/>
                  </a:lnTo>
                  <a:lnTo>
                    <a:pt x="182" y="82"/>
                  </a:lnTo>
                  <a:lnTo>
                    <a:pt x="181" y="107"/>
                  </a:lnTo>
                  <a:lnTo>
                    <a:pt x="169" y="103"/>
                  </a:lnTo>
                  <a:lnTo>
                    <a:pt x="158" y="100"/>
                  </a:lnTo>
                  <a:lnTo>
                    <a:pt x="147" y="99"/>
                  </a:lnTo>
                  <a:lnTo>
                    <a:pt x="134" y="101"/>
                  </a:lnTo>
                  <a:lnTo>
                    <a:pt x="122" y="106"/>
                  </a:lnTo>
                  <a:lnTo>
                    <a:pt x="112" y="113"/>
                  </a:lnTo>
                  <a:lnTo>
                    <a:pt x="104" y="123"/>
                  </a:lnTo>
                  <a:lnTo>
                    <a:pt x="99" y="135"/>
                  </a:lnTo>
                  <a:lnTo>
                    <a:pt x="95" y="148"/>
                  </a:lnTo>
                  <a:lnTo>
                    <a:pt x="94" y="161"/>
                  </a:lnTo>
                  <a:lnTo>
                    <a:pt x="95" y="174"/>
                  </a:lnTo>
                  <a:lnTo>
                    <a:pt x="98" y="187"/>
                  </a:lnTo>
                  <a:lnTo>
                    <a:pt x="103" y="199"/>
                  </a:lnTo>
                  <a:lnTo>
                    <a:pt x="111" y="209"/>
                  </a:lnTo>
                  <a:lnTo>
                    <a:pt x="121" y="217"/>
                  </a:lnTo>
                  <a:lnTo>
                    <a:pt x="134" y="222"/>
                  </a:lnTo>
                  <a:lnTo>
                    <a:pt x="149" y="224"/>
                  </a:lnTo>
                  <a:lnTo>
                    <a:pt x="160" y="223"/>
                  </a:lnTo>
                  <a:lnTo>
                    <a:pt x="171" y="220"/>
                  </a:lnTo>
                  <a:lnTo>
                    <a:pt x="182" y="215"/>
                  </a:lnTo>
                  <a:lnTo>
                    <a:pt x="184" y="242"/>
                  </a:lnTo>
                  <a:lnTo>
                    <a:pt x="171" y="246"/>
                  </a:lnTo>
                  <a:lnTo>
                    <a:pt x="158" y="248"/>
                  </a:lnTo>
                  <a:lnTo>
                    <a:pt x="146" y="249"/>
                  </a:lnTo>
                  <a:lnTo>
                    <a:pt x="125" y="246"/>
                  </a:lnTo>
                  <a:lnTo>
                    <a:pt x="107" y="240"/>
                  </a:lnTo>
                  <a:lnTo>
                    <a:pt x="92" y="230"/>
                  </a:lnTo>
                  <a:lnTo>
                    <a:pt x="79" y="216"/>
                  </a:lnTo>
                  <a:lnTo>
                    <a:pt x="70" y="200"/>
                  </a:lnTo>
                  <a:lnTo>
                    <a:pt x="64" y="182"/>
                  </a:lnTo>
                  <a:lnTo>
                    <a:pt x="62" y="161"/>
                  </a:lnTo>
                  <a:lnTo>
                    <a:pt x="64" y="141"/>
                  </a:lnTo>
                  <a:lnTo>
                    <a:pt x="69" y="122"/>
                  </a:lnTo>
                  <a:lnTo>
                    <a:pt x="78" y="106"/>
                  </a:lnTo>
                  <a:lnTo>
                    <a:pt x="91" y="93"/>
                  </a:lnTo>
                  <a:lnTo>
                    <a:pt x="107" y="83"/>
                  </a:lnTo>
                  <a:lnTo>
                    <a:pt x="125" y="76"/>
                  </a:lnTo>
                  <a:lnTo>
                    <a:pt x="146" y="74"/>
                  </a:lnTo>
                  <a:close/>
                  <a:moveTo>
                    <a:pt x="218" y="0"/>
                  </a:moveTo>
                  <a:lnTo>
                    <a:pt x="249" y="0"/>
                  </a:lnTo>
                  <a:lnTo>
                    <a:pt x="249" y="102"/>
                  </a:lnTo>
                  <a:lnTo>
                    <a:pt x="250" y="102"/>
                  </a:lnTo>
                  <a:lnTo>
                    <a:pt x="260" y="90"/>
                  </a:lnTo>
                  <a:lnTo>
                    <a:pt x="272" y="82"/>
                  </a:lnTo>
                  <a:lnTo>
                    <a:pt x="287" y="76"/>
                  </a:lnTo>
                  <a:lnTo>
                    <a:pt x="303" y="74"/>
                  </a:lnTo>
                  <a:lnTo>
                    <a:pt x="320" y="76"/>
                  </a:lnTo>
                  <a:lnTo>
                    <a:pt x="333" y="81"/>
                  </a:lnTo>
                  <a:lnTo>
                    <a:pt x="345" y="88"/>
                  </a:lnTo>
                  <a:lnTo>
                    <a:pt x="354" y="99"/>
                  </a:lnTo>
                  <a:lnTo>
                    <a:pt x="360" y="112"/>
                  </a:lnTo>
                  <a:lnTo>
                    <a:pt x="364" y="128"/>
                  </a:lnTo>
                  <a:lnTo>
                    <a:pt x="365" y="146"/>
                  </a:lnTo>
                  <a:lnTo>
                    <a:pt x="365" y="244"/>
                  </a:lnTo>
                  <a:lnTo>
                    <a:pt x="334" y="244"/>
                  </a:lnTo>
                  <a:lnTo>
                    <a:pt x="334" y="159"/>
                  </a:lnTo>
                  <a:lnTo>
                    <a:pt x="333" y="141"/>
                  </a:lnTo>
                  <a:lnTo>
                    <a:pt x="332" y="126"/>
                  </a:lnTo>
                  <a:lnTo>
                    <a:pt x="327" y="115"/>
                  </a:lnTo>
                  <a:lnTo>
                    <a:pt x="321" y="107"/>
                  </a:lnTo>
                  <a:lnTo>
                    <a:pt x="311" y="102"/>
                  </a:lnTo>
                  <a:lnTo>
                    <a:pt x="299" y="99"/>
                  </a:lnTo>
                  <a:lnTo>
                    <a:pt x="286" y="101"/>
                  </a:lnTo>
                  <a:lnTo>
                    <a:pt x="274" y="106"/>
                  </a:lnTo>
                  <a:lnTo>
                    <a:pt x="264" y="113"/>
                  </a:lnTo>
                  <a:lnTo>
                    <a:pt x="258" y="124"/>
                  </a:lnTo>
                  <a:lnTo>
                    <a:pt x="252" y="137"/>
                  </a:lnTo>
                  <a:lnTo>
                    <a:pt x="250" y="151"/>
                  </a:lnTo>
                  <a:lnTo>
                    <a:pt x="249" y="168"/>
                  </a:lnTo>
                  <a:lnTo>
                    <a:pt x="249" y="244"/>
                  </a:lnTo>
                  <a:lnTo>
                    <a:pt x="218" y="244"/>
                  </a:lnTo>
                  <a:lnTo>
                    <a:pt x="218" y="0"/>
                  </a:lnTo>
                  <a:close/>
                </a:path>
              </a:pathLst>
            </a:custGeom>
            <a:solidFill>
              <a:srgbClr val="4F81B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sp>
          <p:nvSpPr>
            <p:cNvPr id="1032" name="Freeform 227">
              <a:extLst>
                <a:ext uri="{FF2B5EF4-FFF2-40B4-BE49-F238E27FC236}">
                  <a16:creationId xmlns="" xmlns:a16="http://schemas.microsoft.com/office/drawing/2014/main" id="{5BE323CD-11A3-474B-A630-36EB07082261}"/>
                </a:ext>
              </a:extLst>
            </p:cNvPr>
            <p:cNvSpPr>
              <a:spLocks noEditPoints="1"/>
            </p:cNvSpPr>
            <p:nvPr userDrawn="1"/>
          </p:nvSpPr>
          <p:spPr bwMode="auto">
            <a:xfrm>
              <a:off x="2238376" y="3248025"/>
              <a:ext cx="3951848" cy="503238"/>
            </a:xfrm>
            <a:custGeom>
              <a:avLst/>
              <a:gdLst>
                <a:gd name="T0" fmla="*/ 2147483646 w 2489"/>
                <a:gd name="T1" fmla="*/ 2147483646 h 317"/>
                <a:gd name="T2" fmla="*/ 2147483646 w 2489"/>
                <a:gd name="T3" fmla="*/ 2147483646 h 317"/>
                <a:gd name="T4" fmla="*/ 2147483646 w 2489"/>
                <a:gd name="T5" fmla="*/ 2147483646 h 317"/>
                <a:gd name="T6" fmla="*/ 2147483646 w 2489"/>
                <a:gd name="T7" fmla="*/ 2147483646 h 317"/>
                <a:gd name="T8" fmla="*/ 2147483646 w 2489"/>
                <a:gd name="T9" fmla="*/ 2147483646 h 317"/>
                <a:gd name="T10" fmla="*/ 2147483646 w 2489"/>
                <a:gd name="T11" fmla="*/ 2147483646 h 317"/>
                <a:gd name="T12" fmla="*/ 2147483646 w 2489"/>
                <a:gd name="T13" fmla="*/ 2147483646 h 317"/>
                <a:gd name="T14" fmla="*/ 2147483646 w 2489"/>
                <a:gd name="T15" fmla="*/ 2147483646 h 317"/>
                <a:gd name="T16" fmla="*/ 2147483646 w 2489"/>
                <a:gd name="T17" fmla="*/ 2147483646 h 317"/>
                <a:gd name="T18" fmla="*/ 2147483646 w 2489"/>
                <a:gd name="T19" fmla="*/ 2147483646 h 317"/>
                <a:gd name="T20" fmla="*/ 2147483646 w 2489"/>
                <a:gd name="T21" fmla="*/ 2147483646 h 317"/>
                <a:gd name="T22" fmla="*/ 2147483646 w 2489"/>
                <a:gd name="T23" fmla="*/ 2147483646 h 317"/>
                <a:gd name="T24" fmla="*/ 2147483646 w 2489"/>
                <a:gd name="T25" fmla="*/ 2147483646 h 317"/>
                <a:gd name="T26" fmla="*/ 2147483646 w 2489"/>
                <a:gd name="T27" fmla="*/ 2147483646 h 317"/>
                <a:gd name="T28" fmla="*/ 2147483646 w 2489"/>
                <a:gd name="T29" fmla="*/ 2147483646 h 317"/>
                <a:gd name="T30" fmla="*/ 2147483646 w 2489"/>
                <a:gd name="T31" fmla="*/ 2147483646 h 317"/>
                <a:gd name="T32" fmla="*/ 2147483646 w 2489"/>
                <a:gd name="T33" fmla="*/ 2147483646 h 317"/>
                <a:gd name="T34" fmla="*/ 2147483646 w 2489"/>
                <a:gd name="T35" fmla="*/ 2147483646 h 317"/>
                <a:gd name="T36" fmla="*/ 2147483646 w 2489"/>
                <a:gd name="T37" fmla="*/ 2147483646 h 317"/>
                <a:gd name="T38" fmla="*/ 2147483646 w 2489"/>
                <a:gd name="T39" fmla="*/ 2147483646 h 317"/>
                <a:gd name="T40" fmla="*/ 2147483646 w 2489"/>
                <a:gd name="T41" fmla="*/ 2147483646 h 317"/>
                <a:gd name="T42" fmla="*/ 2147483646 w 2489"/>
                <a:gd name="T43" fmla="*/ 2147483646 h 317"/>
                <a:gd name="T44" fmla="*/ 2147483646 w 2489"/>
                <a:gd name="T45" fmla="*/ 2147483646 h 317"/>
                <a:gd name="T46" fmla="*/ 2147483646 w 2489"/>
                <a:gd name="T47" fmla="*/ 2147483646 h 317"/>
                <a:gd name="T48" fmla="*/ 2147483646 w 2489"/>
                <a:gd name="T49" fmla="*/ 2147483646 h 317"/>
                <a:gd name="T50" fmla="*/ 2147483646 w 2489"/>
                <a:gd name="T51" fmla="*/ 2147483646 h 317"/>
                <a:gd name="T52" fmla="*/ 2147483646 w 2489"/>
                <a:gd name="T53" fmla="*/ 2147483646 h 317"/>
                <a:gd name="T54" fmla="*/ 2147483646 w 2489"/>
                <a:gd name="T55" fmla="*/ 2147483646 h 317"/>
                <a:gd name="T56" fmla="*/ 2147483646 w 2489"/>
                <a:gd name="T57" fmla="*/ 2147483646 h 317"/>
                <a:gd name="T58" fmla="*/ 2147483646 w 2489"/>
                <a:gd name="T59" fmla="*/ 2147483646 h 317"/>
                <a:gd name="T60" fmla="*/ 2147483646 w 2489"/>
                <a:gd name="T61" fmla="*/ 2147483646 h 317"/>
                <a:gd name="T62" fmla="*/ 2147483646 w 2489"/>
                <a:gd name="T63" fmla="*/ 2147483646 h 317"/>
                <a:gd name="T64" fmla="*/ 2147483646 w 2489"/>
                <a:gd name="T65" fmla="*/ 2147483646 h 317"/>
                <a:gd name="T66" fmla="*/ 2147483646 w 2489"/>
                <a:gd name="T67" fmla="*/ 2147483646 h 317"/>
                <a:gd name="T68" fmla="*/ 2147483646 w 2489"/>
                <a:gd name="T69" fmla="*/ 2147483646 h 317"/>
                <a:gd name="T70" fmla="*/ 2147483646 w 2489"/>
                <a:gd name="T71" fmla="*/ 2147483646 h 317"/>
                <a:gd name="T72" fmla="*/ 2147483646 w 2489"/>
                <a:gd name="T73" fmla="*/ 2147483646 h 317"/>
                <a:gd name="T74" fmla="*/ 2147483646 w 2489"/>
                <a:gd name="T75" fmla="*/ 2147483646 h 317"/>
                <a:gd name="T76" fmla="*/ 2147483646 w 2489"/>
                <a:gd name="T77" fmla="*/ 2147483646 h 317"/>
                <a:gd name="T78" fmla="*/ 2147483646 w 2489"/>
                <a:gd name="T79" fmla="*/ 2147483646 h 317"/>
                <a:gd name="T80" fmla="*/ 2147483646 w 2489"/>
                <a:gd name="T81" fmla="*/ 2147483646 h 317"/>
                <a:gd name="T82" fmla="*/ 2147483646 w 2489"/>
                <a:gd name="T83" fmla="*/ 2147483646 h 317"/>
                <a:gd name="T84" fmla="*/ 2147483646 w 2489"/>
                <a:gd name="T85" fmla="*/ 2147483646 h 317"/>
                <a:gd name="T86" fmla="*/ 2147483646 w 2489"/>
                <a:gd name="T87" fmla="*/ 2147483646 h 317"/>
                <a:gd name="T88" fmla="*/ 2147483646 w 2489"/>
                <a:gd name="T89" fmla="*/ 2147483646 h 317"/>
                <a:gd name="T90" fmla="*/ 2147483646 w 2489"/>
                <a:gd name="T91" fmla="*/ 2147483646 h 317"/>
                <a:gd name="T92" fmla="*/ 2147483646 w 2489"/>
                <a:gd name="T93" fmla="*/ 2147483646 h 317"/>
                <a:gd name="T94" fmla="*/ 2147483646 w 2489"/>
                <a:gd name="T95" fmla="*/ 2147483646 h 317"/>
                <a:gd name="T96" fmla="*/ 2147483646 w 2489"/>
                <a:gd name="T97" fmla="*/ 2147483646 h 317"/>
                <a:gd name="T98" fmla="*/ 2147483646 w 2489"/>
                <a:gd name="T99" fmla="*/ 2147483646 h 317"/>
                <a:gd name="T100" fmla="*/ 2147483646 w 2489"/>
                <a:gd name="T101" fmla="*/ 2147483646 h 317"/>
                <a:gd name="T102" fmla="*/ 2147483646 w 2489"/>
                <a:gd name="T103" fmla="*/ 2147483646 h 317"/>
                <a:gd name="T104" fmla="*/ 2147483646 w 2489"/>
                <a:gd name="T105" fmla="*/ 2147483646 h 317"/>
                <a:gd name="T106" fmla="*/ 2147483646 w 2489"/>
                <a:gd name="T107" fmla="*/ 2147483646 h 317"/>
                <a:gd name="T108" fmla="*/ 2147483646 w 2489"/>
                <a:gd name="T109" fmla="*/ 0 h 317"/>
                <a:gd name="T110" fmla="*/ 2147483646 w 2489"/>
                <a:gd name="T111" fmla="*/ 2147483646 h 317"/>
                <a:gd name="T112" fmla="*/ 2147483646 w 2489"/>
                <a:gd name="T113" fmla="*/ 2147483646 h 317"/>
                <a:gd name="T114" fmla="*/ 2147483646 w 2489"/>
                <a:gd name="T115" fmla="*/ 2147483646 h 3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89" h="317">
                  <a:moveTo>
                    <a:pt x="2411" y="99"/>
                  </a:moveTo>
                  <a:lnTo>
                    <a:pt x="2399" y="101"/>
                  </a:lnTo>
                  <a:lnTo>
                    <a:pt x="2388" y="107"/>
                  </a:lnTo>
                  <a:lnTo>
                    <a:pt x="2380" y="115"/>
                  </a:lnTo>
                  <a:lnTo>
                    <a:pt x="2373" y="125"/>
                  </a:lnTo>
                  <a:lnTo>
                    <a:pt x="2369" y="137"/>
                  </a:lnTo>
                  <a:lnTo>
                    <a:pt x="2366" y="149"/>
                  </a:lnTo>
                  <a:lnTo>
                    <a:pt x="2365" y="161"/>
                  </a:lnTo>
                  <a:lnTo>
                    <a:pt x="2367" y="177"/>
                  </a:lnTo>
                  <a:lnTo>
                    <a:pt x="2370" y="191"/>
                  </a:lnTo>
                  <a:lnTo>
                    <a:pt x="2377" y="203"/>
                  </a:lnTo>
                  <a:lnTo>
                    <a:pt x="2386" y="212"/>
                  </a:lnTo>
                  <a:lnTo>
                    <a:pt x="2398" y="219"/>
                  </a:lnTo>
                  <a:lnTo>
                    <a:pt x="2411" y="220"/>
                  </a:lnTo>
                  <a:lnTo>
                    <a:pt x="2425" y="219"/>
                  </a:lnTo>
                  <a:lnTo>
                    <a:pt x="2436" y="213"/>
                  </a:lnTo>
                  <a:lnTo>
                    <a:pt x="2446" y="204"/>
                  </a:lnTo>
                  <a:lnTo>
                    <a:pt x="2452" y="192"/>
                  </a:lnTo>
                  <a:lnTo>
                    <a:pt x="2457" y="179"/>
                  </a:lnTo>
                  <a:lnTo>
                    <a:pt x="2459" y="164"/>
                  </a:lnTo>
                  <a:lnTo>
                    <a:pt x="2458" y="149"/>
                  </a:lnTo>
                  <a:lnTo>
                    <a:pt x="2455" y="136"/>
                  </a:lnTo>
                  <a:lnTo>
                    <a:pt x="2451" y="123"/>
                  </a:lnTo>
                  <a:lnTo>
                    <a:pt x="2443" y="113"/>
                  </a:lnTo>
                  <a:lnTo>
                    <a:pt x="2435" y="106"/>
                  </a:lnTo>
                  <a:lnTo>
                    <a:pt x="2424" y="101"/>
                  </a:lnTo>
                  <a:lnTo>
                    <a:pt x="2411" y="99"/>
                  </a:lnTo>
                  <a:close/>
                  <a:moveTo>
                    <a:pt x="803" y="99"/>
                  </a:moveTo>
                  <a:lnTo>
                    <a:pt x="789" y="101"/>
                  </a:lnTo>
                  <a:lnTo>
                    <a:pt x="779" y="107"/>
                  </a:lnTo>
                  <a:lnTo>
                    <a:pt x="770" y="113"/>
                  </a:lnTo>
                  <a:lnTo>
                    <a:pt x="764" y="124"/>
                  </a:lnTo>
                  <a:lnTo>
                    <a:pt x="760" y="134"/>
                  </a:lnTo>
                  <a:lnTo>
                    <a:pt x="758" y="146"/>
                  </a:lnTo>
                  <a:lnTo>
                    <a:pt x="844" y="146"/>
                  </a:lnTo>
                  <a:lnTo>
                    <a:pt x="843" y="134"/>
                  </a:lnTo>
                  <a:lnTo>
                    <a:pt x="839" y="122"/>
                  </a:lnTo>
                  <a:lnTo>
                    <a:pt x="833" y="113"/>
                  </a:lnTo>
                  <a:lnTo>
                    <a:pt x="826" y="106"/>
                  </a:lnTo>
                  <a:lnTo>
                    <a:pt x="815" y="101"/>
                  </a:lnTo>
                  <a:lnTo>
                    <a:pt x="803" y="99"/>
                  </a:lnTo>
                  <a:close/>
                  <a:moveTo>
                    <a:pt x="1952" y="79"/>
                  </a:moveTo>
                  <a:lnTo>
                    <a:pt x="1982" y="79"/>
                  </a:lnTo>
                  <a:lnTo>
                    <a:pt x="1982" y="165"/>
                  </a:lnTo>
                  <a:lnTo>
                    <a:pt x="1983" y="183"/>
                  </a:lnTo>
                  <a:lnTo>
                    <a:pt x="1985" y="197"/>
                  </a:lnTo>
                  <a:lnTo>
                    <a:pt x="1989" y="208"/>
                  </a:lnTo>
                  <a:lnTo>
                    <a:pt x="1996" y="217"/>
                  </a:lnTo>
                  <a:lnTo>
                    <a:pt x="2005" y="221"/>
                  </a:lnTo>
                  <a:lnTo>
                    <a:pt x="2017" y="224"/>
                  </a:lnTo>
                  <a:lnTo>
                    <a:pt x="2031" y="222"/>
                  </a:lnTo>
                  <a:lnTo>
                    <a:pt x="2043" y="218"/>
                  </a:lnTo>
                  <a:lnTo>
                    <a:pt x="2052" y="209"/>
                  </a:lnTo>
                  <a:lnTo>
                    <a:pt x="2058" y="199"/>
                  </a:lnTo>
                  <a:lnTo>
                    <a:pt x="2064" y="186"/>
                  </a:lnTo>
                  <a:lnTo>
                    <a:pt x="2067" y="172"/>
                  </a:lnTo>
                  <a:lnTo>
                    <a:pt x="2068" y="156"/>
                  </a:lnTo>
                  <a:lnTo>
                    <a:pt x="2068" y="79"/>
                  </a:lnTo>
                  <a:lnTo>
                    <a:pt x="2098" y="79"/>
                  </a:lnTo>
                  <a:lnTo>
                    <a:pt x="2098" y="244"/>
                  </a:lnTo>
                  <a:lnTo>
                    <a:pt x="2068" y="244"/>
                  </a:lnTo>
                  <a:lnTo>
                    <a:pt x="2068" y="219"/>
                  </a:lnTo>
                  <a:lnTo>
                    <a:pt x="2058" y="232"/>
                  </a:lnTo>
                  <a:lnTo>
                    <a:pt x="2045" y="241"/>
                  </a:lnTo>
                  <a:lnTo>
                    <a:pt x="2030" y="247"/>
                  </a:lnTo>
                  <a:lnTo>
                    <a:pt x="2013" y="249"/>
                  </a:lnTo>
                  <a:lnTo>
                    <a:pt x="1997" y="247"/>
                  </a:lnTo>
                  <a:lnTo>
                    <a:pt x="1983" y="243"/>
                  </a:lnTo>
                  <a:lnTo>
                    <a:pt x="1971" y="235"/>
                  </a:lnTo>
                  <a:lnTo>
                    <a:pt x="1963" y="224"/>
                  </a:lnTo>
                  <a:lnTo>
                    <a:pt x="1956" y="211"/>
                  </a:lnTo>
                  <a:lnTo>
                    <a:pt x="1952" y="195"/>
                  </a:lnTo>
                  <a:lnTo>
                    <a:pt x="1952" y="177"/>
                  </a:lnTo>
                  <a:lnTo>
                    <a:pt x="1952" y="79"/>
                  </a:lnTo>
                  <a:close/>
                  <a:moveTo>
                    <a:pt x="1490" y="79"/>
                  </a:moveTo>
                  <a:lnTo>
                    <a:pt x="1522" y="79"/>
                  </a:lnTo>
                  <a:lnTo>
                    <a:pt x="1522" y="244"/>
                  </a:lnTo>
                  <a:lnTo>
                    <a:pt x="1490" y="244"/>
                  </a:lnTo>
                  <a:lnTo>
                    <a:pt x="1490" y="79"/>
                  </a:lnTo>
                  <a:close/>
                  <a:moveTo>
                    <a:pt x="1199" y="79"/>
                  </a:moveTo>
                  <a:lnTo>
                    <a:pt x="1233" y="79"/>
                  </a:lnTo>
                  <a:lnTo>
                    <a:pt x="1271" y="216"/>
                  </a:lnTo>
                  <a:lnTo>
                    <a:pt x="1272" y="216"/>
                  </a:lnTo>
                  <a:lnTo>
                    <a:pt x="1314" y="79"/>
                  </a:lnTo>
                  <a:lnTo>
                    <a:pt x="1349" y="79"/>
                  </a:lnTo>
                  <a:lnTo>
                    <a:pt x="1392" y="216"/>
                  </a:lnTo>
                  <a:lnTo>
                    <a:pt x="1432" y="79"/>
                  </a:lnTo>
                  <a:lnTo>
                    <a:pt x="1462" y="79"/>
                  </a:lnTo>
                  <a:lnTo>
                    <a:pt x="1409" y="244"/>
                  </a:lnTo>
                  <a:lnTo>
                    <a:pt x="1373" y="244"/>
                  </a:lnTo>
                  <a:lnTo>
                    <a:pt x="1331" y="106"/>
                  </a:lnTo>
                  <a:lnTo>
                    <a:pt x="1330" y="106"/>
                  </a:lnTo>
                  <a:lnTo>
                    <a:pt x="1289" y="244"/>
                  </a:lnTo>
                  <a:lnTo>
                    <a:pt x="1253" y="244"/>
                  </a:lnTo>
                  <a:lnTo>
                    <a:pt x="1199" y="79"/>
                  </a:lnTo>
                  <a:close/>
                  <a:moveTo>
                    <a:pt x="466" y="79"/>
                  </a:moveTo>
                  <a:lnTo>
                    <a:pt x="497" y="79"/>
                  </a:lnTo>
                  <a:lnTo>
                    <a:pt x="497" y="165"/>
                  </a:lnTo>
                  <a:lnTo>
                    <a:pt x="498" y="183"/>
                  </a:lnTo>
                  <a:lnTo>
                    <a:pt x="500" y="197"/>
                  </a:lnTo>
                  <a:lnTo>
                    <a:pt x="504" y="208"/>
                  </a:lnTo>
                  <a:lnTo>
                    <a:pt x="511" y="217"/>
                  </a:lnTo>
                  <a:lnTo>
                    <a:pt x="520" y="221"/>
                  </a:lnTo>
                  <a:lnTo>
                    <a:pt x="532" y="224"/>
                  </a:lnTo>
                  <a:lnTo>
                    <a:pt x="546" y="222"/>
                  </a:lnTo>
                  <a:lnTo>
                    <a:pt x="557" y="218"/>
                  </a:lnTo>
                  <a:lnTo>
                    <a:pt x="566" y="209"/>
                  </a:lnTo>
                  <a:lnTo>
                    <a:pt x="572" y="199"/>
                  </a:lnTo>
                  <a:lnTo>
                    <a:pt x="578" y="186"/>
                  </a:lnTo>
                  <a:lnTo>
                    <a:pt x="581" y="172"/>
                  </a:lnTo>
                  <a:lnTo>
                    <a:pt x="582" y="156"/>
                  </a:lnTo>
                  <a:lnTo>
                    <a:pt x="582" y="79"/>
                  </a:lnTo>
                  <a:lnTo>
                    <a:pt x="612" y="79"/>
                  </a:lnTo>
                  <a:lnTo>
                    <a:pt x="612" y="244"/>
                  </a:lnTo>
                  <a:lnTo>
                    <a:pt x="583" y="244"/>
                  </a:lnTo>
                  <a:lnTo>
                    <a:pt x="583" y="219"/>
                  </a:lnTo>
                  <a:lnTo>
                    <a:pt x="582" y="219"/>
                  </a:lnTo>
                  <a:lnTo>
                    <a:pt x="575" y="229"/>
                  </a:lnTo>
                  <a:lnTo>
                    <a:pt x="566" y="237"/>
                  </a:lnTo>
                  <a:lnTo>
                    <a:pt x="555" y="244"/>
                  </a:lnTo>
                  <a:lnTo>
                    <a:pt x="542" y="247"/>
                  </a:lnTo>
                  <a:lnTo>
                    <a:pt x="528" y="249"/>
                  </a:lnTo>
                  <a:lnTo>
                    <a:pt x="511" y="247"/>
                  </a:lnTo>
                  <a:lnTo>
                    <a:pt x="497" y="243"/>
                  </a:lnTo>
                  <a:lnTo>
                    <a:pt x="486" y="235"/>
                  </a:lnTo>
                  <a:lnTo>
                    <a:pt x="477" y="224"/>
                  </a:lnTo>
                  <a:lnTo>
                    <a:pt x="470" y="211"/>
                  </a:lnTo>
                  <a:lnTo>
                    <a:pt x="467" y="195"/>
                  </a:lnTo>
                  <a:lnTo>
                    <a:pt x="466" y="177"/>
                  </a:lnTo>
                  <a:lnTo>
                    <a:pt x="466" y="79"/>
                  </a:lnTo>
                  <a:close/>
                  <a:moveTo>
                    <a:pt x="2406" y="74"/>
                  </a:moveTo>
                  <a:lnTo>
                    <a:pt x="2422" y="75"/>
                  </a:lnTo>
                  <a:lnTo>
                    <a:pt x="2436" y="79"/>
                  </a:lnTo>
                  <a:lnTo>
                    <a:pt x="2446" y="85"/>
                  </a:lnTo>
                  <a:lnTo>
                    <a:pt x="2454" y="93"/>
                  </a:lnTo>
                  <a:lnTo>
                    <a:pt x="2461" y="103"/>
                  </a:lnTo>
                  <a:lnTo>
                    <a:pt x="2462" y="103"/>
                  </a:lnTo>
                  <a:lnTo>
                    <a:pt x="2462" y="79"/>
                  </a:lnTo>
                  <a:lnTo>
                    <a:pt x="2489" y="79"/>
                  </a:lnTo>
                  <a:lnTo>
                    <a:pt x="2489" y="238"/>
                  </a:lnTo>
                  <a:lnTo>
                    <a:pt x="2488" y="256"/>
                  </a:lnTo>
                  <a:lnTo>
                    <a:pt x="2485" y="271"/>
                  </a:lnTo>
                  <a:lnTo>
                    <a:pt x="2478" y="285"/>
                  </a:lnTo>
                  <a:lnTo>
                    <a:pt x="2469" y="296"/>
                  </a:lnTo>
                  <a:lnTo>
                    <a:pt x="2457" y="305"/>
                  </a:lnTo>
                  <a:lnTo>
                    <a:pt x="2442" y="311"/>
                  </a:lnTo>
                  <a:lnTo>
                    <a:pt x="2425" y="316"/>
                  </a:lnTo>
                  <a:lnTo>
                    <a:pt x="2405" y="317"/>
                  </a:lnTo>
                  <a:lnTo>
                    <a:pt x="2392" y="317"/>
                  </a:lnTo>
                  <a:lnTo>
                    <a:pt x="2378" y="315"/>
                  </a:lnTo>
                  <a:lnTo>
                    <a:pt x="2363" y="311"/>
                  </a:lnTo>
                  <a:lnTo>
                    <a:pt x="2345" y="306"/>
                  </a:lnTo>
                  <a:lnTo>
                    <a:pt x="2348" y="277"/>
                  </a:lnTo>
                  <a:lnTo>
                    <a:pt x="2364" y="284"/>
                  </a:lnTo>
                  <a:lnTo>
                    <a:pt x="2379" y="289"/>
                  </a:lnTo>
                  <a:lnTo>
                    <a:pt x="2393" y="292"/>
                  </a:lnTo>
                  <a:lnTo>
                    <a:pt x="2408" y="293"/>
                  </a:lnTo>
                  <a:lnTo>
                    <a:pt x="2423" y="291"/>
                  </a:lnTo>
                  <a:lnTo>
                    <a:pt x="2436" y="285"/>
                  </a:lnTo>
                  <a:lnTo>
                    <a:pt x="2446" y="277"/>
                  </a:lnTo>
                  <a:lnTo>
                    <a:pt x="2453" y="266"/>
                  </a:lnTo>
                  <a:lnTo>
                    <a:pt x="2457" y="252"/>
                  </a:lnTo>
                  <a:lnTo>
                    <a:pt x="2459" y="235"/>
                  </a:lnTo>
                  <a:lnTo>
                    <a:pt x="2459" y="219"/>
                  </a:lnTo>
                  <a:lnTo>
                    <a:pt x="2448" y="230"/>
                  </a:lnTo>
                  <a:lnTo>
                    <a:pt x="2434" y="238"/>
                  </a:lnTo>
                  <a:lnTo>
                    <a:pt x="2418" y="243"/>
                  </a:lnTo>
                  <a:lnTo>
                    <a:pt x="2403" y="244"/>
                  </a:lnTo>
                  <a:lnTo>
                    <a:pt x="2386" y="243"/>
                  </a:lnTo>
                  <a:lnTo>
                    <a:pt x="2372" y="238"/>
                  </a:lnTo>
                  <a:lnTo>
                    <a:pt x="2360" y="230"/>
                  </a:lnTo>
                  <a:lnTo>
                    <a:pt x="2350" y="220"/>
                  </a:lnTo>
                  <a:lnTo>
                    <a:pt x="2343" y="208"/>
                  </a:lnTo>
                  <a:lnTo>
                    <a:pt x="2337" y="194"/>
                  </a:lnTo>
                  <a:lnTo>
                    <a:pt x="2334" y="179"/>
                  </a:lnTo>
                  <a:lnTo>
                    <a:pt x="2333" y="163"/>
                  </a:lnTo>
                  <a:lnTo>
                    <a:pt x="2334" y="147"/>
                  </a:lnTo>
                  <a:lnTo>
                    <a:pt x="2337" y="132"/>
                  </a:lnTo>
                  <a:lnTo>
                    <a:pt x="2343" y="116"/>
                  </a:lnTo>
                  <a:lnTo>
                    <a:pt x="2351" y="103"/>
                  </a:lnTo>
                  <a:lnTo>
                    <a:pt x="2361" y="91"/>
                  </a:lnTo>
                  <a:lnTo>
                    <a:pt x="2374" y="83"/>
                  </a:lnTo>
                  <a:lnTo>
                    <a:pt x="2389" y="76"/>
                  </a:lnTo>
                  <a:lnTo>
                    <a:pt x="2406" y="74"/>
                  </a:lnTo>
                  <a:close/>
                  <a:moveTo>
                    <a:pt x="2233" y="74"/>
                  </a:moveTo>
                  <a:lnTo>
                    <a:pt x="2250" y="76"/>
                  </a:lnTo>
                  <a:lnTo>
                    <a:pt x="2264" y="81"/>
                  </a:lnTo>
                  <a:lnTo>
                    <a:pt x="2276" y="88"/>
                  </a:lnTo>
                  <a:lnTo>
                    <a:pt x="2284" y="99"/>
                  </a:lnTo>
                  <a:lnTo>
                    <a:pt x="2290" y="112"/>
                  </a:lnTo>
                  <a:lnTo>
                    <a:pt x="2294" y="128"/>
                  </a:lnTo>
                  <a:lnTo>
                    <a:pt x="2295" y="146"/>
                  </a:lnTo>
                  <a:lnTo>
                    <a:pt x="2295" y="244"/>
                  </a:lnTo>
                  <a:lnTo>
                    <a:pt x="2265" y="244"/>
                  </a:lnTo>
                  <a:lnTo>
                    <a:pt x="2265" y="159"/>
                  </a:lnTo>
                  <a:lnTo>
                    <a:pt x="2264" y="141"/>
                  </a:lnTo>
                  <a:lnTo>
                    <a:pt x="2262" y="126"/>
                  </a:lnTo>
                  <a:lnTo>
                    <a:pt x="2257" y="115"/>
                  </a:lnTo>
                  <a:lnTo>
                    <a:pt x="2251" y="107"/>
                  </a:lnTo>
                  <a:lnTo>
                    <a:pt x="2242" y="102"/>
                  </a:lnTo>
                  <a:lnTo>
                    <a:pt x="2230" y="99"/>
                  </a:lnTo>
                  <a:lnTo>
                    <a:pt x="2216" y="101"/>
                  </a:lnTo>
                  <a:lnTo>
                    <a:pt x="2204" y="106"/>
                  </a:lnTo>
                  <a:lnTo>
                    <a:pt x="2195" y="113"/>
                  </a:lnTo>
                  <a:lnTo>
                    <a:pt x="2188" y="124"/>
                  </a:lnTo>
                  <a:lnTo>
                    <a:pt x="2183" y="137"/>
                  </a:lnTo>
                  <a:lnTo>
                    <a:pt x="2180" y="151"/>
                  </a:lnTo>
                  <a:lnTo>
                    <a:pt x="2179" y="168"/>
                  </a:lnTo>
                  <a:lnTo>
                    <a:pt x="2179" y="244"/>
                  </a:lnTo>
                  <a:lnTo>
                    <a:pt x="2149" y="244"/>
                  </a:lnTo>
                  <a:lnTo>
                    <a:pt x="2149" y="79"/>
                  </a:lnTo>
                  <a:lnTo>
                    <a:pt x="2178" y="79"/>
                  </a:lnTo>
                  <a:lnTo>
                    <a:pt x="2178" y="105"/>
                  </a:lnTo>
                  <a:lnTo>
                    <a:pt x="2179" y="105"/>
                  </a:lnTo>
                  <a:lnTo>
                    <a:pt x="2188" y="92"/>
                  </a:lnTo>
                  <a:lnTo>
                    <a:pt x="2201" y="83"/>
                  </a:lnTo>
                  <a:lnTo>
                    <a:pt x="2217" y="76"/>
                  </a:lnTo>
                  <a:lnTo>
                    <a:pt x="2233" y="74"/>
                  </a:lnTo>
                  <a:close/>
                  <a:moveTo>
                    <a:pt x="1638" y="74"/>
                  </a:moveTo>
                  <a:lnTo>
                    <a:pt x="1651" y="75"/>
                  </a:lnTo>
                  <a:lnTo>
                    <a:pt x="1664" y="78"/>
                  </a:lnTo>
                  <a:lnTo>
                    <a:pt x="1674" y="82"/>
                  </a:lnTo>
                  <a:lnTo>
                    <a:pt x="1672" y="107"/>
                  </a:lnTo>
                  <a:lnTo>
                    <a:pt x="1655" y="101"/>
                  </a:lnTo>
                  <a:lnTo>
                    <a:pt x="1639" y="99"/>
                  </a:lnTo>
                  <a:lnTo>
                    <a:pt x="1625" y="101"/>
                  </a:lnTo>
                  <a:lnTo>
                    <a:pt x="1614" y="106"/>
                  </a:lnTo>
                  <a:lnTo>
                    <a:pt x="1604" y="113"/>
                  </a:lnTo>
                  <a:lnTo>
                    <a:pt x="1596" y="123"/>
                  </a:lnTo>
                  <a:lnTo>
                    <a:pt x="1591" y="135"/>
                  </a:lnTo>
                  <a:lnTo>
                    <a:pt x="1587" y="148"/>
                  </a:lnTo>
                  <a:lnTo>
                    <a:pt x="1586" y="161"/>
                  </a:lnTo>
                  <a:lnTo>
                    <a:pt x="1587" y="174"/>
                  </a:lnTo>
                  <a:lnTo>
                    <a:pt x="1590" y="187"/>
                  </a:lnTo>
                  <a:lnTo>
                    <a:pt x="1595" y="199"/>
                  </a:lnTo>
                  <a:lnTo>
                    <a:pt x="1603" y="209"/>
                  </a:lnTo>
                  <a:lnTo>
                    <a:pt x="1613" y="217"/>
                  </a:lnTo>
                  <a:lnTo>
                    <a:pt x="1626" y="222"/>
                  </a:lnTo>
                  <a:lnTo>
                    <a:pt x="1640" y="224"/>
                  </a:lnTo>
                  <a:lnTo>
                    <a:pt x="1651" y="223"/>
                  </a:lnTo>
                  <a:lnTo>
                    <a:pt x="1663" y="220"/>
                  </a:lnTo>
                  <a:lnTo>
                    <a:pt x="1674" y="215"/>
                  </a:lnTo>
                  <a:lnTo>
                    <a:pt x="1675" y="242"/>
                  </a:lnTo>
                  <a:lnTo>
                    <a:pt x="1662" y="246"/>
                  </a:lnTo>
                  <a:lnTo>
                    <a:pt x="1650" y="248"/>
                  </a:lnTo>
                  <a:lnTo>
                    <a:pt x="1638" y="249"/>
                  </a:lnTo>
                  <a:lnTo>
                    <a:pt x="1617" y="246"/>
                  </a:lnTo>
                  <a:lnTo>
                    <a:pt x="1599" y="240"/>
                  </a:lnTo>
                  <a:lnTo>
                    <a:pt x="1583" y="230"/>
                  </a:lnTo>
                  <a:lnTo>
                    <a:pt x="1570" y="216"/>
                  </a:lnTo>
                  <a:lnTo>
                    <a:pt x="1561" y="200"/>
                  </a:lnTo>
                  <a:lnTo>
                    <a:pt x="1555" y="182"/>
                  </a:lnTo>
                  <a:lnTo>
                    <a:pt x="1553" y="161"/>
                  </a:lnTo>
                  <a:lnTo>
                    <a:pt x="1555" y="141"/>
                  </a:lnTo>
                  <a:lnTo>
                    <a:pt x="1561" y="122"/>
                  </a:lnTo>
                  <a:lnTo>
                    <a:pt x="1570" y="106"/>
                  </a:lnTo>
                  <a:lnTo>
                    <a:pt x="1583" y="93"/>
                  </a:lnTo>
                  <a:lnTo>
                    <a:pt x="1599" y="83"/>
                  </a:lnTo>
                  <a:lnTo>
                    <a:pt x="1617" y="76"/>
                  </a:lnTo>
                  <a:lnTo>
                    <a:pt x="1638" y="74"/>
                  </a:lnTo>
                  <a:close/>
                  <a:moveTo>
                    <a:pt x="991" y="74"/>
                  </a:moveTo>
                  <a:lnTo>
                    <a:pt x="1008" y="76"/>
                  </a:lnTo>
                  <a:lnTo>
                    <a:pt x="1022" y="81"/>
                  </a:lnTo>
                  <a:lnTo>
                    <a:pt x="1034" y="88"/>
                  </a:lnTo>
                  <a:lnTo>
                    <a:pt x="1042" y="99"/>
                  </a:lnTo>
                  <a:lnTo>
                    <a:pt x="1048" y="112"/>
                  </a:lnTo>
                  <a:lnTo>
                    <a:pt x="1052" y="128"/>
                  </a:lnTo>
                  <a:lnTo>
                    <a:pt x="1053" y="146"/>
                  </a:lnTo>
                  <a:lnTo>
                    <a:pt x="1053" y="244"/>
                  </a:lnTo>
                  <a:lnTo>
                    <a:pt x="1023" y="244"/>
                  </a:lnTo>
                  <a:lnTo>
                    <a:pt x="1023" y="159"/>
                  </a:lnTo>
                  <a:lnTo>
                    <a:pt x="1022" y="141"/>
                  </a:lnTo>
                  <a:lnTo>
                    <a:pt x="1020" y="126"/>
                  </a:lnTo>
                  <a:lnTo>
                    <a:pt x="1015" y="115"/>
                  </a:lnTo>
                  <a:lnTo>
                    <a:pt x="1009" y="107"/>
                  </a:lnTo>
                  <a:lnTo>
                    <a:pt x="1000" y="102"/>
                  </a:lnTo>
                  <a:lnTo>
                    <a:pt x="988" y="99"/>
                  </a:lnTo>
                  <a:lnTo>
                    <a:pt x="974" y="101"/>
                  </a:lnTo>
                  <a:lnTo>
                    <a:pt x="962" y="106"/>
                  </a:lnTo>
                  <a:lnTo>
                    <a:pt x="953" y="113"/>
                  </a:lnTo>
                  <a:lnTo>
                    <a:pt x="946" y="124"/>
                  </a:lnTo>
                  <a:lnTo>
                    <a:pt x="941" y="137"/>
                  </a:lnTo>
                  <a:lnTo>
                    <a:pt x="938" y="151"/>
                  </a:lnTo>
                  <a:lnTo>
                    <a:pt x="937" y="168"/>
                  </a:lnTo>
                  <a:lnTo>
                    <a:pt x="937" y="244"/>
                  </a:lnTo>
                  <a:lnTo>
                    <a:pt x="907" y="244"/>
                  </a:lnTo>
                  <a:lnTo>
                    <a:pt x="907" y="79"/>
                  </a:lnTo>
                  <a:lnTo>
                    <a:pt x="936" y="79"/>
                  </a:lnTo>
                  <a:lnTo>
                    <a:pt x="936" y="105"/>
                  </a:lnTo>
                  <a:lnTo>
                    <a:pt x="937" y="105"/>
                  </a:lnTo>
                  <a:lnTo>
                    <a:pt x="946" y="92"/>
                  </a:lnTo>
                  <a:lnTo>
                    <a:pt x="959" y="83"/>
                  </a:lnTo>
                  <a:lnTo>
                    <a:pt x="975" y="76"/>
                  </a:lnTo>
                  <a:lnTo>
                    <a:pt x="991" y="74"/>
                  </a:lnTo>
                  <a:close/>
                  <a:moveTo>
                    <a:pt x="804" y="74"/>
                  </a:moveTo>
                  <a:lnTo>
                    <a:pt x="823" y="76"/>
                  </a:lnTo>
                  <a:lnTo>
                    <a:pt x="838" y="82"/>
                  </a:lnTo>
                  <a:lnTo>
                    <a:pt x="850" y="90"/>
                  </a:lnTo>
                  <a:lnTo>
                    <a:pt x="861" y="101"/>
                  </a:lnTo>
                  <a:lnTo>
                    <a:pt x="868" y="115"/>
                  </a:lnTo>
                  <a:lnTo>
                    <a:pt x="873" y="132"/>
                  </a:lnTo>
                  <a:lnTo>
                    <a:pt x="875" y="149"/>
                  </a:lnTo>
                  <a:lnTo>
                    <a:pt x="876" y="169"/>
                  </a:lnTo>
                  <a:lnTo>
                    <a:pt x="758" y="169"/>
                  </a:lnTo>
                  <a:lnTo>
                    <a:pt x="760" y="184"/>
                  </a:lnTo>
                  <a:lnTo>
                    <a:pt x="766" y="197"/>
                  </a:lnTo>
                  <a:lnTo>
                    <a:pt x="775" y="208"/>
                  </a:lnTo>
                  <a:lnTo>
                    <a:pt x="786" y="217"/>
                  </a:lnTo>
                  <a:lnTo>
                    <a:pt x="799" y="222"/>
                  </a:lnTo>
                  <a:lnTo>
                    <a:pt x="813" y="224"/>
                  </a:lnTo>
                  <a:lnTo>
                    <a:pt x="825" y="223"/>
                  </a:lnTo>
                  <a:lnTo>
                    <a:pt x="838" y="220"/>
                  </a:lnTo>
                  <a:lnTo>
                    <a:pt x="849" y="216"/>
                  </a:lnTo>
                  <a:lnTo>
                    <a:pt x="857" y="211"/>
                  </a:lnTo>
                  <a:lnTo>
                    <a:pt x="863" y="208"/>
                  </a:lnTo>
                  <a:lnTo>
                    <a:pt x="863" y="238"/>
                  </a:lnTo>
                  <a:lnTo>
                    <a:pt x="856" y="241"/>
                  </a:lnTo>
                  <a:lnTo>
                    <a:pt x="848" y="244"/>
                  </a:lnTo>
                  <a:lnTo>
                    <a:pt x="838" y="246"/>
                  </a:lnTo>
                  <a:lnTo>
                    <a:pt x="827" y="248"/>
                  </a:lnTo>
                  <a:lnTo>
                    <a:pt x="812" y="249"/>
                  </a:lnTo>
                  <a:lnTo>
                    <a:pt x="792" y="247"/>
                  </a:lnTo>
                  <a:lnTo>
                    <a:pt x="773" y="243"/>
                  </a:lnTo>
                  <a:lnTo>
                    <a:pt x="758" y="235"/>
                  </a:lnTo>
                  <a:lnTo>
                    <a:pt x="746" y="224"/>
                  </a:lnTo>
                  <a:lnTo>
                    <a:pt x="738" y="211"/>
                  </a:lnTo>
                  <a:lnTo>
                    <a:pt x="732" y="195"/>
                  </a:lnTo>
                  <a:lnTo>
                    <a:pt x="727" y="178"/>
                  </a:lnTo>
                  <a:lnTo>
                    <a:pt x="726" y="159"/>
                  </a:lnTo>
                  <a:lnTo>
                    <a:pt x="728" y="138"/>
                  </a:lnTo>
                  <a:lnTo>
                    <a:pt x="734" y="121"/>
                  </a:lnTo>
                  <a:lnTo>
                    <a:pt x="742" y="105"/>
                  </a:lnTo>
                  <a:lnTo>
                    <a:pt x="754" y="92"/>
                  </a:lnTo>
                  <a:lnTo>
                    <a:pt x="768" y="83"/>
                  </a:lnTo>
                  <a:lnTo>
                    <a:pt x="784" y="76"/>
                  </a:lnTo>
                  <a:lnTo>
                    <a:pt x="804" y="74"/>
                  </a:lnTo>
                  <a:close/>
                  <a:moveTo>
                    <a:pt x="209" y="74"/>
                  </a:moveTo>
                  <a:lnTo>
                    <a:pt x="223" y="75"/>
                  </a:lnTo>
                  <a:lnTo>
                    <a:pt x="235" y="78"/>
                  </a:lnTo>
                  <a:lnTo>
                    <a:pt x="247" y="82"/>
                  </a:lnTo>
                  <a:lnTo>
                    <a:pt x="244" y="107"/>
                  </a:lnTo>
                  <a:lnTo>
                    <a:pt x="232" y="103"/>
                  </a:lnTo>
                  <a:lnTo>
                    <a:pt x="221" y="100"/>
                  </a:lnTo>
                  <a:lnTo>
                    <a:pt x="211" y="99"/>
                  </a:lnTo>
                  <a:lnTo>
                    <a:pt x="197" y="101"/>
                  </a:lnTo>
                  <a:lnTo>
                    <a:pt x="185" y="106"/>
                  </a:lnTo>
                  <a:lnTo>
                    <a:pt x="176" y="113"/>
                  </a:lnTo>
                  <a:lnTo>
                    <a:pt x="167" y="123"/>
                  </a:lnTo>
                  <a:lnTo>
                    <a:pt x="162" y="135"/>
                  </a:lnTo>
                  <a:lnTo>
                    <a:pt x="158" y="148"/>
                  </a:lnTo>
                  <a:lnTo>
                    <a:pt x="157" y="161"/>
                  </a:lnTo>
                  <a:lnTo>
                    <a:pt x="158" y="174"/>
                  </a:lnTo>
                  <a:lnTo>
                    <a:pt x="161" y="187"/>
                  </a:lnTo>
                  <a:lnTo>
                    <a:pt x="166" y="199"/>
                  </a:lnTo>
                  <a:lnTo>
                    <a:pt x="174" y="209"/>
                  </a:lnTo>
                  <a:lnTo>
                    <a:pt x="184" y="217"/>
                  </a:lnTo>
                  <a:lnTo>
                    <a:pt x="197" y="222"/>
                  </a:lnTo>
                  <a:lnTo>
                    <a:pt x="212" y="224"/>
                  </a:lnTo>
                  <a:lnTo>
                    <a:pt x="223" y="223"/>
                  </a:lnTo>
                  <a:lnTo>
                    <a:pt x="235" y="220"/>
                  </a:lnTo>
                  <a:lnTo>
                    <a:pt x="245" y="215"/>
                  </a:lnTo>
                  <a:lnTo>
                    <a:pt x="247" y="242"/>
                  </a:lnTo>
                  <a:lnTo>
                    <a:pt x="235" y="246"/>
                  </a:lnTo>
                  <a:lnTo>
                    <a:pt x="221" y="248"/>
                  </a:lnTo>
                  <a:lnTo>
                    <a:pt x="209" y="249"/>
                  </a:lnTo>
                  <a:lnTo>
                    <a:pt x="189" y="246"/>
                  </a:lnTo>
                  <a:lnTo>
                    <a:pt x="170" y="240"/>
                  </a:lnTo>
                  <a:lnTo>
                    <a:pt x="155" y="230"/>
                  </a:lnTo>
                  <a:lnTo>
                    <a:pt x="142" y="216"/>
                  </a:lnTo>
                  <a:lnTo>
                    <a:pt x="133" y="200"/>
                  </a:lnTo>
                  <a:lnTo>
                    <a:pt x="127" y="182"/>
                  </a:lnTo>
                  <a:lnTo>
                    <a:pt x="125" y="161"/>
                  </a:lnTo>
                  <a:lnTo>
                    <a:pt x="127" y="141"/>
                  </a:lnTo>
                  <a:lnTo>
                    <a:pt x="132" y="122"/>
                  </a:lnTo>
                  <a:lnTo>
                    <a:pt x="142" y="106"/>
                  </a:lnTo>
                  <a:lnTo>
                    <a:pt x="154" y="93"/>
                  </a:lnTo>
                  <a:lnTo>
                    <a:pt x="170" y="83"/>
                  </a:lnTo>
                  <a:lnTo>
                    <a:pt x="189" y="76"/>
                  </a:lnTo>
                  <a:lnTo>
                    <a:pt x="209" y="74"/>
                  </a:lnTo>
                  <a:close/>
                  <a:moveTo>
                    <a:pt x="58" y="74"/>
                  </a:moveTo>
                  <a:lnTo>
                    <a:pt x="72" y="75"/>
                  </a:lnTo>
                  <a:lnTo>
                    <a:pt x="84" y="78"/>
                  </a:lnTo>
                  <a:lnTo>
                    <a:pt x="96" y="82"/>
                  </a:lnTo>
                  <a:lnTo>
                    <a:pt x="94" y="108"/>
                  </a:lnTo>
                  <a:lnTo>
                    <a:pt x="86" y="105"/>
                  </a:lnTo>
                  <a:lnTo>
                    <a:pt x="77" y="102"/>
                  </a:lnTo>
                  <a:lnTo>
                    <a:pt x="68" y="100"/>
                  </a:lnTo>
                  <a:lnTo>
                    <a:pt x="61" y="99"/>
                  </a:lnTo>
                  <a:lnTo>
                    <a:pt x="52" y="100"/>
                  </a:lnTo>
                  <a:lnTo>
                    <a:pt x="44" y="102"/>
                  </a:lnTo>
                  <a:lnTo>
                    <a:pt x="38" y="107"/>
                  </a:lnTo>
                  <a:lnTo>
                    <a:pt x="34" y="112"/>
                  </a:lnTo>
                  <a:lnTo>
                    <a:pt x="32" y="120"/>
                  </a:lnTo>
                  <a:lnTo>
                    <a:pt x="34" y="128"/>
                  </a:lnTo>
                  <a:lnTo>
                    <a:pt x="38" y="134"/>
                  </a:lnTo>
                  <a:lnTo>
                    <a:pt x="45" y="140"/>
                  </a:lnTo>
                  <a:lnTo>
                    <a:pt x="53" y="145"/>
                  </a:lnTo>
                  <a:lnTo>
                    <a:pt x="63" y="149"/>
                  </a:lnTo>
                  <a:lnTo>
                    <a:pt x="73" y="154"/>
                  </a:lnTo>
                  <a:lnTo>
                    <a:pt x="83" y="159"/>
                  </a:lnTo>
                  <a:lnTo>
                    <a:pt x="91" y="166"/>
                  </a:lnTo>
                  <a:lnTo>
                    <a:pt x="97" y="174"/>
                  </a:lnTo>
                  <a:lnTo>
                    <a:pt x="102" y="184"/>
                  </a:lnTo>
                  <a:lnTo>
                    <a:pt x="104" y="197"/>
                  </a:lnTo>
                  <a:lnTo>
                    <a:pt x="102" y="211"/>
                  </a:lnTo>
                  <a:lnTo>
                    <a:pt x="97" y="223"/>
                  </a:lnTo>
                  <a:lnTo>
                    <a:pt x="90" y="232"/>
                  </a:lnTo>
                  <a:lnTo>
                    <a:pt x="81" y="240"/>
                  </a:lnTo>
                  <a:lnTo>
                    <a:pt x="70" y="245"/>
                  </a:lnTo>
                  <a:lnTo>
                    <a:pt x="59" y="248"/>
                  </a:lnTo>
                  <a:lnTo>
                    <a:pt x="46" y="249"/>
                  </a:lnTo>
                  <a:lnTo>
                    <a:pt x="30" y="248"/>
                  </a:lnTo>
                  <a:lnTo>
                    <a:pt x="15" y="245"/>
                  </a:lnTo>
                  <a:lnTo>
                    <a:pt x="1" y="240"/>
                  </a:lnTo>
                  <a:lnTo>
                    <a:pt x="3" y="212"/>
                  </a:lnTo>
                  <a:lnTo>
                    <a:pt x="12" y="218"/>
                  </a:lnTo>
                  <a:lnTo>
                    <a:pt x="23" y="221"/>
                  </a:lnTo>
                  <a:lnTo>
                    <a:pt x="32" y="223"/>
                  </a:lnTo>
                  <a:lnTo>
                    <a:pt x="40" y="224"/>
                  </a:lnTo>
                  <a:lnTo>
                    <a:pt x="49" y="223"/>
                  </a:lnTo>
                  <a:lnTo>
                    <a:pt x="57" y="220"/>
                  </a:lnTo>
                  <a:lnTo>
                    <a:pt x="64" y="216"/>
                  </a:lnTo>
                  <a:lnTo>
                    <a:pt x="70" y="209"/>
                  </a:lnTo>
                  <a:lnTo>
                    <a:pt x="72" y="200"/>
                  </a:lnTo>
                  <a:lnTo>
                    <a:pt x="70" y="192"/>
                  </a:lnTo>
                  <a:lnTo>
                    <a:pt x="64" y="185"/>
                  </a:lnTo>
                  <a:lnTo>
                    <a:pt x="56" y="180"/>
                  </a:lnTo>
                  <a:lnTo>
                    <a:pt x="47" y="174"/>
                  </a:lnTo>
                  <a:lnTo>
                    <a:pt x="25" y="163"/>
                  </a:lnTo>
                  <a:lnTo>
                    <a:pt x="15" y="157"/>
                  </a:lnTo>
                  <a:lnTo>
                    <a:pt x="7" y="148"/>
                  </a:lnTo>
                  <a:lnTo>
                    <a:pt x="2" y="138"/>
                  </a:lnTo>
                  <a:lnTo>
                    <a:pt x="0" y="126"/>
                  </a:lnTo>
                  <a:lnTo>
                    <a:pt x="2" y="112"/>
                  </a:lnTo>
                  <a:lnTo>
                    <a:pt x="5" y="100"/>
                  </a:lnTo>
                  <a:lnTo>
                    <a:pt x="13" y="91"/>
                  </a:lnTo>
                  <a:lnTo>
                    <a:pt x="22" y="84"/>
                  </a:lnTo>
                  <a:lnTo>
                    <a:pt x="32" y="78"/>
                  </a:lnTo>
                  <a:lnTo>
                    <a:pt x="44" y="75"/>
                  </a:lnTo>
                  <a:lnTo>
                    <a:pt x="58" y="74"/>
                  </a:lnTo>
                  <a:close/>
                  <a:moveTo>
                    <a:pt x="1139" y="31"/>
                  </a:moveTo>
                  <a:lnTo>
                    <a:pt x="1139" y="79"/>
                  </a:lnTo>
                  <a:lnTo>
                    <a:pt x="1183" y="79"/>
                  </a:lnTo>
                  <a:lnTo>
                    <a:pt x="1183" y="103"/>
                  </a:lnTo>
                  <a:lnTo>
                    <a:pt x="1139" y="103"/>
                  </a:lnTo>
                  <a:lnTo>
                    <a:pt x="1139" y="195"/>
                  </a:lnTo>
                  <a:lnTo>
                    <a:pt x="1140" y="207"/>
                  </a:lnTo>
                  <a:lnTo>
                    <a:pt x="1146" y="217"/>
                  </a:lnTo>
                  <a:lnTo>
                    <a:pt x="1154" y="222"/>
                  </a:lnTo>
                  <a:lnTo>
                    <a:pt x="1164" y="224"/>
                  </a:lnTo>
                  <a:lnTo>
                    <a:pt x="1176" y="222"/>
                  </a:lnTo>
                  <a:lnTo>
                    <a:pt x="1186" y="218"/>
                  </a:lnTo>
                  <a:lnTo>
                    <a:pt x="1186" y="244"/>
                  </a:lnTo>
                  <a:lnTo>
                    <a:pt x="1174" y="247"/>
                  </a:lnTo>
                  <a:lnTo>
                    <a:pt x="1160" y="249"/>
                  </a:lnTo>
                  <a:lnTo>
                    <a:pt x="1145" y="248"/>
                  </a:lnTo>
                  <a:lnTo>
                    <a:pt x="1132" y="244"/>
                  </a:lnTo>
                  <a:lnTo>
                    <a:pt x="1122" y="237"/>
                  </a:lnTo>
                  <a:lnTo>
                    <a:pt x="1115" y="228"/>
                  </a:lnTo>
                  <a:lnTo>
                    <a:pt x="1110" y="215"/>
                  </a:lnTo>
                  <a:lnTo>
                    <a:pt x="1108" y="200"/>
                  </a:lnTo>
                  <a:lnTo>
                    <a:pt x="1108" y="103"/>
                  </a:lnTo>
                  <a:lnTo>
                    <a:pt x="1071" y="103"/>
                  </a:lnTo>
                  <a:lnTo>
                    <a:pt x="1071" y="79"/>
                  </a:lnTo>
                  <a:lnTo>
                    <a:pt x="1108" y="79"/>
                  </a:lnTo>
                  <a:lnTo>
                    <a:pt x="1108" y="40"/>
                  </a:lnTo>
                  <a:lnTo>
                    <a:pt x="1139" y="31"/>
                  </a:lnTo>
                  <a:close/>
                  <a:moveTo>
                    <a:pt x="1488" y="7"/>
                  </a:moveTo>
                  <a:lnTo>
                    <a:pt x="1523" y="7"/>
                  </a:lnTo>
                  <a:lnTo>
                    <a:pt x="1523" y="42"/>
                  </a:lnTo>
                  <a:lnTo>
                    <a:pt x="1488" y="42"/>
                  </a:lnTo>
                  <a:lnTo>
                    <a:pt x="1488" y="7"/>
                  </a:lnTo>
                  <a:close/>
                  <a:moveTo>
                    <a:pt x="1879" y="0"/>
                  </a:moveTo>
                  <a:lnTo>
                    <a:pt x="1909" y="0"/>
                  </a:lnTo>
                  <a:lnTo>
                    <a:pt x="1909" y="244"/>
                  </a:lnTo>
                  <a:lnTo>
                    <a:pt x="1879" y="244"/>
                  </a:lnTo>
                  <a:lnTo>
                    <a:pt x="1879" y="0"/>
                  </a:lnTo>
                  <a:close/>
                  <a:moveTo>
                    <a:pt x="1708" y="0"/>
                  </a:moveTo>
                  <a:lnTo>
                    <a:pt x="1738" y="0"/>
                  </a:lnTo>
                  <a:lnTo>
                    <a:pt x="1738" y="146"/>
                  </a:lnTo>
                  <a:lnTo>
                    <a:pt x="1804" y="79"/>
                  </a:lnTo>
                  <a:lnTo>
                    <a:pt x="1846" y="79"/>
                  </a:lnTo>
                  <a:lnTo>
                    <a:pt x="1769" y="152"/>
                  </a:lnTo>
                  <a:lnTo>
                    <a:pt x="1856" y="244"/>
                  </a:lnTo>
                  <a:lnTo>
                    <a:pt x="1812" y="244"/>
                  </a:lnTo>
                  <a:lnTo>
                    <a:pt x="1738" y="159"/>
                  </a:lnTo>
                  <a:lnTo>
                    <a:pt x="1738" y="244"/>
                  </a:lnTo>
                  <a:lnTo>
                    <a:pt x="1708" y="244"/>
                  </a:lnTo>
                  <a:lnTo>
                    <a:pt x="1708" y="0"/>
                  </a:lnTo>
                  <a:close/>
                  <a:moveTo>
                    <a:pt x="661" y="0"/>
                  </a:moveTo>
                  <a:lnTo>
                    <a:pt x="691" y="0"/>
                  </a:lnTo>
                  <a:lnTo>
                    <a:pt x="691" y="244"/>
                  </a:lnTo>
                  <a:lnTo>
                    <a:pt x="661" y="244"/>
                  </a:lnTo>
                  <a:lnTo>
                    <a:pt x="661" y="0"/>
                  </a:lnTo>
                  <a:close/>
                  <a:moveTo>
                    <a:pt x="281" y="0"/>
                  </a:moveTo>
                  <a:lnTo>
                    <a:pt x="311" y="0"/>
                  </a:lnTo>
                  <a:lnTo>
                    <a:pt x="311" y="102"/>
                  </a:lnTo>
                  <a:lnTo>
                    <a:pt x="321" y="90"/>
                  </a:lnTo>
                  <a:lnTo>
                    <a:pt x="333" y="82"/>
                  </a:lnTo>
                  <a:lnTo>
                    <a:pt x="348" y="76"/>
                  </a:lnTo>
                  <a:lnTo>
                    <a:pt x="364" y="74"/>
                  </a:lnTo>
                  <a:lnTo>
                    <a:pt x="382" y="76"/>
                  </a:lnTo>
                  <a:lnTo>
                    <a:pt x="396" y="81"/>
                  </a:lnTo>
                  <a:lnTo>
                    <a:pt x="407" y="88"/>
                  </a:lnTo>
                  <a:lnTo>
                    <a:pt x="415" y="99"/>
                  </a:lnTo>
                  <a:lnTo>
                    <a:pt x="421" y="112"/>
                  </a:lnTo>
                  <a:lnTo>
                    <a:pt x="425" y="128"/>
                  </a:lnTo>
                  <a:lnTo>
                    <a:pt x="426" y="146"/>
                  </a:lnTo>
                  <a:lnTo>
                    <a:pt x="426" y="244"/>
                  </a:lnTo>
                  <a:lnTo>
                    <a:pt x="396" y="244"/>
                  </a:lnTo>
                  <a:lnTo>
                    <a:pt x="396" y="159"/>
                  </a:lnTo>
                  <a:lnTo>
                    <a:pt x="395" y="141"/>
                  </a:lnTo>
                  <a:lnTo>
                    <a:pt x="393" y="126"/>
                  </a:lnTo>
                  <a:lnTo>
                    <a:pt x="388" y="115"/>
                  </a:lnTo>
                  <a:lnTo>
                    <a:pt x="382" y="107"/>
                  </a:lnTo>
                  <a:lnTo>
                    <a:pt x="373" y="102"/>
                  </a:lnTo>
                  <a:lnTo>
                    <a:pt x="361" y="99"/>
                  </a:lnTo>
                  <a:lnTo>
                    <a:pt x="347" y="101"/>
                  </a:lnTo>
                  <a:lnTo>
                    <a:pt x="336" y="106"/>
                  </a:lnTo>
                  <a:lnTo>
                    <a:pt x="327" y="113"/>
                  </a:lnTo>
                  <a:lnTo>
                    <a:pt x="320" y="124"/>
                  </a:lnTo>
                  <a:lnTo>
                    <a:pt x="315" y="137"/>
                  </a:lnTo>
                  <a:lnTo>
                    <a:pt x="312" y="151"/>
                  </a:lnTo>
                  <a:lnTo>
                    <a:pt x="311" y="168"/>
                  </a:lnTo>
                  <a:lnTo>
                    <a:pt x="311" y="244"/>
                  </a:lnTo>
                  <a:lnTo>
                    <a:pt x="281" y="244"/>
                  </a:lnTo>
                  <a:lnTo>
                    <a:pt x="281"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a:p>
          </p:txBody>
        </p:sp>
      </p:grpSp>
    </p:spTree>
    <p:extLst>
      <p:ext uri="{BB962C8B-B14F-4D97-AF65-F5344CB8AC3E}">
        <p14:creationId xmlns:p14="http://schemas.microsoft.com/office/powerpoint/2010/main" val="3963871415"/>
      </p:ext>
    </p:extLst>
  </p:cSld>
  <p:clrMap bg1="lt1" tx1="dk1" bg2="lt2" tx2="dk2" accent1="accent1" accent2="accent2" accent3="accent3" accent4="accent4" accent5="accent5" accent6="accent6" hlink="hlink" folHlink="folHlink"/>
  <p:sldLayoutIdLst>
    <p:sldLayoutId id="2147519974" r:id="rId1"/>
    <p:sldLayoutId id="2147519975" r:id="rId2"/>
    <p:sldLayoutId id="2147519976" r:id="rId3"/>
    <p:sldLayoutId id="2147519977" r:id="rId4"/>
  </p:sldLayoutIdLst>
  <p:txStyles>
    <p:titleStyle>
      <a:lvl1pPr algn="l" rtl="0" eaLnBrk="0" fontAlgn="base" hangingPunct="0">
        <a:lnSpc>
          <a:spcPct val="90000"/>
        </a:lnSpc>
        <a:spcBef>
          <a:spcPct val="0"/>
        </a:spcBef>
        <a:spcAft>
          <a:spcPct val="0"/>
        </a:spcAft>
        <a:defRPr sz="2800">
          <a:solidFill>
            <a:srgbClr val="007FC4"/>
          </a:solidFill>
          <a:latin typeface="+mj-lt"/>
          <a:ea typeface="+mj-ea"/>
          <a:cs typeface="+mj-cs"/>
        </a:defRPr>
      </a:lvl1pPr>
      <a:lvl2pPr algn="l" rtl="0" eaLnBrk="0" fontAlgn="base" hangingPunct="0">
        <a:lnSpc>
          <a:spcPct val="90000"/>
        </a:lnSpc>
        <a:spcBef>
          <a:spcPct val="0"/>
        </a:spcBef>
        <a:spcAft>
          <a:spcPct val="0"/>
        </a:spcAft>
        <a:defRPr sz="2800">
          <a:solidFill>
            <a:srgbClr val="007FC4"/>
          </a:solidFill>
          <a:latin typeface="Arial" pitchFamily="34" charset="0"/>
        </a:defRPr>
      </a:lvl2pPr>
      <a:lvl3pPr algn="l" rtl="0" eaLnBrk="0" fontAlgn="base" hangingPunct="0">
        <a:lnSpc>
          <a:spcPct val="90000"/>
        </a:lnSpc>
        <a:spcBef>
          <a:spcPct val="0"/>
        </a:spcBef>
        <a:spcAft>
          <a:spcPct val="0"/>
        </a:spcAft>
        <a:defRPr sz="2800">
          <a:solidFill>
            <a:srgbClr val="007FC4"/>
          </a:solidFill>
          <a:latin typeface="Arial" pitchFamily="34" charset="0"/>
        </a:defRPr>
      </a:lvl3pPr>
      <a:lvl4pPr algn="l" rtl="0" eaLnBrk="0" fontAlgn="base" hangingPunct="0">
        <a:lnSpc>
          <a:spcPct val="90000"/>
        </a:lnSpc>
        <a:spcBef>
          <a:spcPct val="0"/>
        </a:spcBef>
        <a:spcAft>
          <a:spcPct val="0"/>
        </a:spcAft>
        <a:defRPr sz="2800">
          <a:solidFill>
            <a:srgbClr val="007FC4"/>
          </a:solidFill>
          <a:latin typeface="Arial" pitchFamily="34" charset="0"/>
        </a:defRPr>
      </a:lvl4pPr>
      <a:lvl5pPr algn="l" rtl="0" eaLnBrk="0" fontAlgn="base" hangingPunct="0">
        <a:lnSpc>
          <a:spcPct val="90000"/>
        </a:lnSpc>
        <a:spcBef>
          <a:spcPct val="0"/>
        </a:spcBef>
        <a:spcAft>
          <a:spcPct val="0"/>
        </a:spcAft>
        <a:defRPr sz="2800">
          <a:solidFill>
            <a:srgbClr val="007FC4"/>
          </a:solidFill>
          <a:latin typeface="Arial" pitchFamily="34" charset="0"/>
        </a:defRPr>
      </a:lvl5pPr>
      <a:lvl6pPr marL="457200" algn="l" rtl="0" eaLnBrk="1" fontAlgn="base" hangingPunct="1">
        <a:lnSpc>
          <a:spcPct val="90000"/>
        </a:lnSpc>
        <a:spcBef>
          <a:spcPct val="0"/>
        </a:spcBef>
        <a:spcAft>
          <a:spcPct val="0"/>
        </a:spcAft>
        <a:defRPr sz="2800">
          <a:solidFill>
            <a:srgbClr val="007FC4"/>
          </a:solidFill>
          <a:latin typeface="Arial" pitchFamily="34" charset="0"/>
        </a:defRPr>
      </a:lvl6pPr>
      <a:lvl7pPr marL="914400" algn="l" rtl="0" eaLnBrk="1" fontAlgn="base" hangingPunct="1">
        <a:lnSpc>
          <a:spcPct val="90000"/>
        </a:lnSpc>
        <a:spcBef>
          <a:spcPct val="0"/>
        </a:spcBef>
        <a:spcAft>
          <a:spcPct val="0"/>
        </a:spcAft>
        <a:defRPr sz="2800">
          <a:solidFill>
            <a:srgbClr val="007FC4"/>
          </a:solidFill>
          <a:latin typeface="Arial" pitchFamily="34" charset="0"/>
        </a:defRPr>
      </a:lvl7pPr>
      <a:lvl8pPr marL="1371600" algn="l" rtl="0" eaLnBrk="1" fontAlgn="base" hangingPunct="1">
        <a:lnSpc>
          <a:spcPct val="90000"/>
        </a:lnSpc>
        <a:spcBef>
          <a:spcPct val="0"/>
        </a:spcBef>
        <a:spcAft>
          <a:spcPct val="0"/>
        </a:spcAft>
        <a:defRPr sz="2800">
          <a:solidFill>
            <a:srgbClr val="007FC4"/>
          </a:solidFill>
          <a:latin typeface="Arial" pitchFamily="34" charset="0"/>
        </a:defRPr>
      </a:lvl8pPr>
      <a:lvl9pPr marL="1828800" algn="l" rtl="0" eaLnBrk="1" fontAlgn="base" hangingPunct="1">
        <a:lnSpc>
          <a:spcPct val="90000"/>
        </a:lnSpc>
        <a:spcBef>
          <a:spcPct val="0"/>
        </a:spcBef>
        <a:spcAft>
          <a:spcPct val="0"/>
        </a:spcAft>
        <a:defRPr sz="2800">
          <a:solidFill>
            <a:srgbClr val="007FC4"/>
          </a:solidFill>
          <a:latin typeface="Arial" pitchFamily="34" charset="0"/>
        </a:defRPr>
      </a:lvl9pPr>
    </p:titleStyle>
    <p:bodyStyle>
      <a:lvl1pPr marL="342900" indent="-342900" algn="l" rtl="0" eaLnBrk="0" fontAlgn="base" hangingPunct="0">
        <a:spcBef>
          <a:spcPct val="0"/>
        </a:spcBef>
        <a:spcAft>
          <a:spcPts val="900"/>
        </a:spcAft>
        <a:buClr>
          <a:srgbClr val="007FC4"/>
        </a:buClr>
        <a:buSzPct val="99000"/>
        <a:buFont typeface="Wingdings 3" panose="05040102010807070707" pitchFamily="18" charset="2"/>
        <a:buChar char="}"/>
        <a:tabLst>
          <a:tab pos="1808163" algn="l"/>
        </a:tabLst>
        <a:defRPr sz="2400">
          <a:solidFill>
            <a:schemeClr val="tx1"/>
          </a:solidFill>
          <a:latin typeface="+mn-lt"/>
          <a:ea typeface="+mn-ea"/>
          <a:cs typeface="+mn-cs"/>
        </a:defRPr>
      </a:lvl1pPr>
      <a:lvl2pPr marL="742950" indent="-285750" algn="l" rtl="0" eaLnBrk="0" fontAlgn="base" hangingPunct="0">
        <a:spcBef>
          <a:spcPts val="200"/>
        </a:spcBef>
        <a:spcAft>
          <a:spcPts val="900"/>
        </a:spcAft>
        <a:buClr>
          <a:srgbClr val="007FC4"/>
        </a:buClr>
        <a:buSzPct val="99000"/>
        <a:buFont typeface="Wingdings 3" panose="05040102010807070707"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rgbClr val="007FC4"/>
        </a:buClr>
        <a:buSzPct val="99000"/>
        <a:buFont typeface="Wingdings 3" panose="05040102010807070707"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rgbClr val="007FC4"/>
        </a:buClr>
        <a:buSzPct val="99000"/>
        <a:buFont typeface="Wingdings 3" panose="05040102010807070707"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rgbClr val="007FC4"/>
        </a:buClr>
        <a:buSzPct val="99000"/>
        <a:buFont typeface="Wingdings 3" panose="05040102010807070707" pitchFamily="18" charset="2"/>
        <a:buChar char=""/>
        <a:tabLst>
          <a:tab pos="1808163" algn="l"/>
        </a:tabLst>
        <a:defRPr sz="2000">
          <a:solidFill>
            <a:schemeClr val="tx1"/>
          </a:solidFill>
          <a:latin typeface="+mn-lt"/>
        </a:defRPr>
      </a:lvl5pPr>
      <a:lvl6pPr marL="24384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3">
            <a:extLst>
              <a:ext uri="{FF2B5EF4-FFF2-40B4-BE49-F238E27FC236}">
                <a16:creationId xmlns="" xmlns:a16="http://schemas.microsoft.com/office/drawing/2014/main" id="{5BE66182-00A9-4B82-9AD7-31E67608D18C}"/>
              </a:ext>
            </a:extLst>
          </p:cNvPr>
          <p:cNvSpPr>
            <a:spLocks noGrp="1" noChangeArrowheads="1"/>
          </p:cNvSpPr>
          <p:nvPr>
            <p:ph type="body" idx="1"/>
          </p:nvPr>
        </p:nvSpPr>
        <p:spPr bwMode="auto">
          <a:xfrm>
            <a:off x="323850" y="1125538"/>
            <a:ext cx="85693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cxnSp>
        <p:nvCxnSpPr>
          <p:cNvPr id="49155" name="Gerade Verbindung 13">
            <a:extLst>
              <a:ext uri="{FF2B5EF4-FFF2-40B4-BE49-F238E27FC236}">
                <a16:creationId xmlns="" xmlns:a16="http://schemas.microsoft.com/office/drawing/2014/main" id="{9599E872-DBF5-40F2-8B93-0D0DA48F3552}"/>
              </a:ext>
            </a:extLst>
          </p:cNvPr>
          <p:cNvCxnSpPr>
            <a:cxnSpLocks noChangeShapeType="1"/>
          </p:cNvCxnSpPr>
          <p:nvPr/>
        </p:nvCxnSpPr>
        <p:spPr bwMode="auto">
          <a:xfrm>
            <a:off x="-142875" y="50006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49156" name="Titelplatzhalter 7">
            <a:extLst>
              <a:ext uri="{FF2B5EF4-FFF2-40B4-BE49-F238E27FC236}">
                <a16:creationId xmlns="" xmlns:a16="http://schemas.microsoft.com/office/drawing/2014/main" id="{581E29A9-F0B0-42A5-B142-8221CC5A596E}"/>
              </a:ext>
            </a:extLst>
          </p:cNvPr>
          <p:cNvSpPr>
            <a:spLocks noGrp="1" noChangeArrowheads="1"/>
          </p:cNvSpPr>
          <p:nvPr>
            <p:ph type="title"/>
          </p:nvPr>
        </p:nvSpPr>
        <p:spPr bwMode="auto">
          <a:xfrm>
            <a:off x="323850" y="333375"/>
            <a:ext cx="85693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CH" altLang="de-DE"/>
          </a:p>
        </p:txBody>
      </p:sp>
      <p:grpSp>
        <p:nvGrpSpPr>
          <p:cNvPr id="49157" name="Gruppieren 26">
            <a:extLst>
              <a:ext uri="{FF2B5EF4-FFF2-40B4-BE49-F238E27FC236}">
                <a16:creationId xmlns="" xmlns:a16="http://schemas.microsoft.com/office/drawing/2014/main" id="{2AAD0512-E2A7-4A19-BF5B-780FAC4CAA9D}"/>
              </a:ext>
            </a:extLst>
          </p:cNvPr>
          <p:cNvGrpSpPr>
            <a:grpSpLocks/>
          </p:cNvGrpSpPr>
          <p:nvPr userDrawn="1"/>
        </p:nvGrpSpPr>
        <p:grpSpPr bwMode="auto">
          <a:xfrm>
            <a:off x="7667625" y="6613525"/>
            <a:ext cx="1152525" cy="180975"/>
            <a:chOff x="900113" y="2665413"/>
            <a:chExt cx="9202737" cy="1439862"/>
          </a:xfrm>
        </p:grpSpPr>
        <p:sp>
          <p:nvSpPr>
            <p:cNvPr id="49161" name="Rectangle 153">
              <a:extLst>
                <a:ext uri="{FF2B5EF4-FFF2-40B4-BE49-F238E27FC236}">
                  <a16:creationId xmlns="" xmlns:a16="http://schemas.microsoft.com/office/drawing/2014/main" id="{84AC936A-4C79-4485-8422-8EB3C2FF1CAD}"/>
                </a:ext>
              </a:extLst>
            </p:cNvPr>
            <p:cNvSpPr>
              <a:spLocks noChangeArrowheads="1"/>
            </p:cNvSpPr>
            <p:nvPr userDrawn="1"/>
          </p:nvSpPr>
          <p:spPr bwMode="auto">
            <a:xfrm>
              <a:off x="900113" y="2715934"/>
              <a:ext cx="126759" cy="1275671"/>
            </a:xfrm>
            <a:prstGeom prst="rect">
              <a:avLst/>
            </a:prstGeom>
            <a:solidFill>
              <a:srgbClr val="0000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de-CH" altLang="de-DE"/>
            </a:p>
          </p:txBody>
        </p:sp>
        <p:sp>
          <p:nvSpPr>
            <p:cNvPr id="49162" name="Freeform 154">
              <a:extLst>
                <a:ext uri="{FF2B5EF4-FFF2-40B4-BE49-F238E27FC236}">
                  <a16:creationId xmlns="" xmlns:a16="http://schemas.microsoft.com/office/drawing/2014/main" id="{6E9DD7E5-102A-4B68-9933-244567CBB76F}"/>
                </a:ext>
              </a:extLst>
            </p:cNvPr>
            <p:cNvSpPr>
              <a:spLocks noEditPoints="1"/>
            </p:cNvSpPr>
            <p:nvPr userDrawn="1"/>
          </p:nvSpPr>
          <p:spPr bwMode="auto">
            <a:xfrm>
              <a:off x="1166312" y="2665413"/>
              <a:ext cx="1394354" cy="1439862"/>
            </a:xfrm>
            <a:custGeom>
              <a:avLst/>
              <a:gdLst>
                <a:gd name="T0" fmla="*/ 2147483646 w 883"/>
                <a:gd name="T1" fmla="*/ 2147483646 h 907"/>
                <a:gd name="T2" fmla="*/ 2147483646 w 883"/>
                <a:gd name="T3" fmla="*/ 2147483646 h 907"/>
                <a:gd name="T4" fmla="*/ 2147483646 w 883"/>
                <a:gd name="T5" fmla="*/ 2147483646 h 907"/>
                <a:gd name="T6" fmla="*/ 2147483646 w 883"/>
                <a:gd name="T7" fmla="*/ 2147483646 h 907"/>
                <a:gd name="T8" fmla="*/ 2147483646 w 883"/>
                <a:gd name="T9" fmla="*/ 2147483646 h 907"/>
                <a:gd name="T10" fmla="*/ 2147483646 w 883"/>
                <a:gd name="T11" fmla="*/ 2147483646 h 907"/>
                <a:gd name="T12" fmla="*/ 2147483646 w 883"/>
                <a:gd name="T13" fmla="*/ 2147483646 h 907"/>
                <a:gd name="T14" fmla="*/ 2147483646 w 883"/>
                <a:gd name="T15" fmla="*/ 2147483646 h 907"/>
                <a:gd name="T16" fmla="*/ 2147483646 w 883"/>
                <a:gd name="T17" fmla="*/ 2147483646 h 907"/>
                <a:gd name="T18" fmla="*/ 2147483646 w 883"/>
                <a:gd name="T19" fmla="*/ 2147483646 h 907"/>
                <a:gd name="T20" fmla="*/ 2147483646 w 883"/>
                <a:gd name="T21" fmla="*/ 2147483646 h 907"/>
                <a:gd name="T22" fmla="*/ 2147483646 w 883"/>
                <a:gd name="T23" fmla="*/ 2147483646 h 907"/>
                <a:gd name="T24" fmla="*/ 2147483646 w 883"/>
                <a:gd name="T25" fmla="*/ 2147483646 h 907"/>
                <a:gd name="T26" fmla="*/ 2147483646 w 883"/>
                <a:gd name="T27" fmla="*/ 2147483646 h 907"/>
                <a:gd name="T28" fmla="*/ 2147483646 w 883"/>
                <a:gd name="T29" fmla="*/ 2147483646 h 907"/>
                <a:gd name="T30" fmla="*/ 2147483646 w 883"/>
                <a:gd name="T31" fmla="*/ 2147483646 h 907"/>
                <a:gd name="T32" fmla="*/ 2147483646 w 883"/>
                <a:gd name="T33" fmla="*/ 2147483646 h 907"/>
                <a:gd name="T34" fmla="*/ 2147483646 w 883"/>
                <a:gd name="T35" fmla="*/ 2147483646 h 907"/>
                <a:gd name="T36" fmla="*/ 2147483646 w 883"/>
                <a:gd name="T37" fmla="*/ 2147483646 h 907"/>
                <a:gd name="T38" fmla="*/ 2147483646 w 883"/>
                <a:gd name="T39" fmla="*/ 2147483646 h 907"/>
                <a:gd name="T40" fmla="*/ 2147483646 w 883"/>
                <a:gd name="T41" fmla="*/ 2147483646 h 907"/>
                <a:gd name="T42" fmla="*/ 2147483646 w 883"/>
                <a:gd name="T43" fmla="*/ 2147483646 h 907"/>
                <a:gd name="T44" fmla="*/ 2147483646 w 883"/>
                <a:gd name="T45" fmla="*/ 2147483646 h 907"/>
                <a:gd name="T46" fmla="*/ 2147483646 w 883"/>
                <a:gd name="T47" fmla="*/ 2147483646 h 907"/>
                <a:gd name="T48" fmla="*/ 2147483646 w 883"/>
                <a:gd name="T49" fmla="*/ 2147483646 h 907"/>
                <a:gd name="T50" fmla="*/ 2147483646 w 883"/>
                <a:gd name="T51" fmla="*/ 2147483646 h 907"/>
                <a:gd name="T52" fmla="*/ 2147483646 w 883"/>
                <a:gd name="T53" fmla="*/ 2147483646 h 907"/>
                <a:gd name="T54" fmla="*/ 2147483646 w 883"/>
                <a:gd name="T55" fmla="*/ 0 h 907"/>
                <a:gd name="T56" fmla="*/ 2147483646 w 883"/>
                <a:gd name="T57" fmla="*/ 2147483646 h 907"/>
                <a:gd name="T58" fmla="*/ 2147483646 w 883"/>
                <a:gd name="T59" fmla="*/ 2147483646 h 907"/>
                <a:gd name="T60" fmla="*/ 2147483646 w 883"/>
                <a:gd name="T61" fmla="*/ 2147483646 h 907"/>
                <a:gd name="T62" fmla="*/ 2147483646 w 883"/>
                <a:gd name="T63" fmla="*/ 2147483646 h 907"/>
                <a:gd name="T64" fmla="*/ 2147483646 w 883"/>
                <a:gd name="T65" fmla="*/ 2147483646 h 907"/>
                <a:gd name="T66" fmla="*/ 2147483646 w 883"/>
                <a:gd name="T67" fmla="*/ 2147483646 h 907"/>
                <a:gd name="T68" fmla="*/ 2147483646 w 883"/>
                <a:gd name="T69" fmla="*/ 2147483646 h 907"/>
                <a:gd name="T70" fmla="*/ 2147483646 w 883"/>
                <a:gd name="T71" fmla="*/ 2147483646 h 907"/>
                <a:gd name="T72" fmla="*/ 2147483646 w 883"/>
                <a:gd name="T73" fmla="*/ 2147483646 h 907"/>
                <a:gd name="T74" fmla="*/ 2147483646 w 883"/>
                <a:gd name="T75" fmla="*/ 2147483646 h 907"/>
                <a:gd name="T76" fmla="*/ 2147483646 w 883"/>
                <a:gd name="T77" fmla="*/ 2147483646 h 907"/>
                <a:gd name="T78" fmla="*/ 2147483646 w 883"/>
                <a:gd name="T79" fmla="*/ 2147483646 h 907"/>
                <a:gd name="T80" fmla="*/ 2147483646 w 883"/>
                <a:gd name="T81" fmla="*/ 2147483646 h 907"/>
                <a:gd name="T82" fmla="*/ 2147483646 w 883"/>
                <a:gd name="T83" fmla="*/ 2147483646 h 907"/>
                <a:gd name="T84" fmla="*/ 2147483646 w 883"/>
                <a:gd name="T85" fmla="*/ 2147483646 h 907"/>
                <a:gd name="T86" fmla="*/ 2147483646 w 883"/>
                <a:gd name="T87" fmla="*/ 2147483646 h 907"/>
                <a:gd name="T88" fmla="*/ 2147483646 w 883"/>
                <a:gd name="T89" fmla="*/ 2147483646 h 907"/>
                <a:gd name="T90" fmla="*/ 2147483646 w 883"/>
                <a:gd name="T91" fmla="*/ 2147483646 h 907"/>
                <a:gd name="T92" fmla="*/ 2147483646 w 883"/>
                <a:gd name="T93" fmla="*/ 2147483646 h 907"/>
                <a:gd name="T94" fmla="*/ 0 w 883"/>
                <a:gd name="T95" fmla="*/ 2147483646 h 907"/>
                <a:gd name="T96" fmla="*/ 2147483646 w 883"/>
                <a:gd name="T97" fmla="*/ 2147483646 h 907"/>
                <a:gd name="T98" fmla="*/ 2147483646 w 883"/>
                <a:gd name="T99" fmla="*/ 2147483646 h 907"/>
                <a:gd name="T100" fmla="*/ 2147483646 w 883"/>
                <a:gd name="T101" fmla="*/ 2147483646 h 907"/>
                <a:gd name="T102" fmla="*/ 2147483646 w 883"/>
                <a:gd name="T103" fmla="*/ 2147483646 h 907"/>
                <a:gd name="T104" fmla="*/ 2147483646 w 883"/>
                <a:gd name="T105" fmla="*/ 2147483646 h 907"/>
                <a:gd name="T106" fmla="*/ 2147483646 w 883"/>
                <a:gd name="T107" fmla="*/ 0 h 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DE"/>
            </a:p>
          </p:txBody>
        </p:sp>
        <p:sp>
          <p:nvSpPr>
            <p:cNvPr id="49163" name="Freeform 155">
              <a:extLst>
                <a:ext uri="{FF2B5EF4-FFF2-40B4-BE49-F238E27FC236}">
                  <a16:creationId xmlns="" xmlns:a16="http://schemas.microsoft.com/office/drawing/2014/main" id="{A8BBE7C4-D53C-402F-A515-8304243764C2}"/>
                </a:ext>
              </a:extLst>
            </p:cNvPr>
            <p:cNvSpPr>
              <a:spLocks/>
            </p:cNvSpPr>
            <p:nvPr userDrawn="1"/>
          </p:nvSpPr>
          <p:spPr bwMode="auto">
            <a:xfrm>
              <a:off x="2687425" y="2715934"/>
              <a:ext cx="1039428" cy="1275671"/>
            </a:xfrm>
            <a:custGeom>
              <a:avLst/>
              <a:gdLst>
                <a:gd name="T0" fmla="*/ 0 w 656"/>
                <a:gd name="T1" fmla="*/ 0 h 806"/>
                <a:gd name="T2" fmla="*/ 2147483646 w 656"/>
                <a:gd name="T3" fmla="*/ 0 h 806"/>
                <a:gd name="T4" fmla="*/ 2147483646 w 656"/>
                <a:gd name="T5" fmla="*/ 2147483646 h 806"/>
                <a:gd name="T6" fmla="*/ 2147483646 w 656"/>
                <a:gd name="T7" fmla="*/ 2147483646 h 806"/>
                <a:gd name="T8" fmla="*/ 2147483646 w 656"/>
                <a:gd name="T9" fmla="*/ 2147483646 h 806"/>
                <a:gd name="T10" fmla="*/ 2147483646 w 656"/>
                <a:gd name="T11" fmla="*/ 2147483646 h 806"/>
                <a:gd name="T12" fmla="*/ 2147483646 w 656"/>
                <a:gd name="T13" fmla="*/ 2147483646 h 806"/>
                <a:gd name="T14" fmla="*/ 2147483646 w 656"/>
                <a:gd name="T15" fmla="*/ 2147483646 h 806"/>
                <a:gd name="T16" fmla="*/ 2147483646 w 656"/>
                <a:gd name="T17" fmla="*/ 2147483646 h 806"/>
                <a:gd name="T18" fmla="*/ 2147483646 w 656"/>
                <a:gd name="T19" fmla="*/ 2147483646 h 806"/>
                <a:gd name="T20" fmla="*/ 2147483646 w 656"/>
                <a:gd name="T21" fmla="*/ 2147483646 h 806"/>
                <a:gd name="T22" fmla="*/ 0 w 656"/>
                <a:gd name="T23" fmla="*/ 2147483646 h 806"/>
                <a:gd name="T24" fmla="*/ 0 w 656"/>
                <a:gd name="T25" fmla="*/ 0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DE"/>
            </a:p>
          </p:txBody>
        </p:sp>
        <p:sp>
          <p:nvSpPr>
            <p:cNvPr id="49164" name="Freeform 156">
              <a:extLst>
                <a:ext uri="{FF2B5EF4-FFF2-40B4-BE49-F238E27FC236}">
                  <a16:creationId xmlns="" xmlns:a16="http://schemas.microsoft.com/office/drawing/2014/main" id="{598EE939-B099-49B0-8493-3E0E3E421C9A}"/>
                </a:ext>
              </a:extLst>
            </p:cNvPr>
            <p:cNvSpPr>
              <a:spLocks/>
            </p:cNvSpPr>
            <p:nvPr userDrawn="1"/>
          </p:nvSpPr>
          <p:spPr bwMode="auto">
            <a:xfrm>
              <a:off x="3777557" y="2665413"/>
              <a:ext cx="1115483" cy="1364080"/>
            </a:xfrm>
            <a:custGeom>
              <a:avLst/>
              <a:gdLst>
                <a:gd name="T0" fmla="*/ 2147483646 w 701"/>
                <a:gd name="T1" fmla="*/ 0 h 861"/>
                <a:gd name="T2" fmla="*/ 2147483646 w 701"/>
                <a:gd name="T3" fmla="*/ 2147483646 h 861"/>
                <a:gd name="T4" fmla="*/ 2147483646 w 701"/>
                <a:gd name="T5" fmla="*/ 2147483646 h 861"/>
                <a:gd name="T6" fmla="*/ 2147483646 w 701"/>
                <a:gd name="T7" fmla="*/ 2147483646 h 861"/>
                <a:gd name="T8" fmla="*/ 2147483646 w 701"/>
                <a:gd name="T9" fmla="*/ 2147483646 h 861"/>
                <a:gd name="T10" fmla="*/ 2147483646 w 701"/>
                <a:gd name="T11" fmla="*/ 2147483646 h 861"/>
                <a:gd name="T12" fmla="*/ 2147483646 w 701"/>
                <a:gd name="T13" fmla="*/ 2147483646 h 861"/>
                <a:gd name="T14" fmla="*/ 2147483646 w 701"/>
                <a:gd name="T15" fmla="*/ 2147483646 h 861"/>
                <a:gd name="T16" fmla="*/ 2147483646 w 701"/>
                <a:gd name="T17" fmla="*/ 2147483646 h 861"/>
                <a:gd name="T18" fmla="*/ 2147483646 w 701"/>
                <a:gd name="T19" fmla="*/ 2147483646 h 861"/>
                <a:gd name="T20" fmla="*/ 2147483646 w 701"/>
                <a:gd name="T21" fmla="*/ 2147483646 h 861"/>
                <a:gd name="T22" fmla="*/ 2147483646 w 701"/>
                <a:gd name="T23" fmla="*/ 2147483646 h 861"/>
                <a:gd name="T24" fmla="*/ 2147483646 w 701"/>
                <a:gd name="T25" fmla="*/ 2147483646 h 861"/>
                <a:gd name="T26" fmla="*/ 2147483646 w 701"/>
                <a:gd name="T27" fmla="*/ 2147483646 h 861"/>
                <a:gd name="T28" fmla="*/ 2147483646 w 701"/>
                <a:gd name="T29" fmla="*/ 2147483646 h 861"/>
                <a:gd name="T30" fmla="*/ 2147483646 w 701"/>
                <a:gd name="T31" fmla="*/ 2147483646 h 861"/>
                <a:gd name="T32" fmla="*/ 2147483646 w 701"/>
                <a:gd name="T33" fmla="*/ 2147483646 h 861"/>
                <a:gd name="T34" fmla="*/ 2147483646 w 701"/>
                <a:gd name="T35" fmla="*/ 2147483646 h 861"/>
                <a:gd name="T36" fmla="*/ 2147483646 w 701"/>
                <a:gd name="T37" fmla="*/ 2147483646 h 861"/>
                <a:gd name="T38" fmla="*/ 2147483646 w 701"/>
                <a:gd name="T39" fmla="*/ 2147483646 h 861"/>
                <a:gd name="T40" fmla="*/ 2147483646 w 701"/>
                <a:gd name="T41" fmla="*/ 2147483646 h 861"/>
                <a:gd name="T42" fmla="*/ 2147483646 w 701"/>
                <a:gd name="T43" fmla="*/ 2147483646 h 861"/>
                <a:gd name="T44" fmla="*/ 2147483646 w 701"/>
                <a:gd name="T45" fmla="*/ 2147483646 h 861"/>
                <a:gd name="T46" fmla="*/ 2147483646 w 701"/>
                <a:gd name="T47" fmla="*/ 2147483646 h 861"/>
                <a:gd name="T48" fmla="*/ 2147483646 w 701"/>
                <a:gd name="T49" fmla="*/ 2147483646 h 861"/>
                <a:gd name="T50" fmla="*/ 2147483646 w 701"/>
                <a:gd name="T51" fmla="*/ 2147483646 h 861"/>
                <a:gd name="T52" fmla="*/ 2147483646 w 701"/>
                <a:gd name="T53" fmla="*/ 2147483646 h 861"/>
                <a:gd name="T54" fmla="*/ 2147483646 w 701"/>
                <a:gd name="T55" fmla="*/ 2147483646 h 861"/>
                <a:gd name="T56" fmla="*/ 2147483646 w 701"/>
                <a:gd name="T57" fmla="*/ 2147483646 h 861"/>
                <a:gd name="T58" fmla="*/ 2147483646 w 701"/>
                <a:gd name="T59" fmla="*/ 2147483646 h 861"/>
                <a:gd name="T60" fmla="*/ 2147483646 w 701"/>
                <a:gd name="T61" fmla="*/ 2147483646 h 861"/>
                <a:gd name="T62" fmla="*/ 2147483646 w 701"/>
                <a:gd name="T63" fmla="*/ 2147483646 h 861"/>
                <a:gd name="T64" fmla="*/ 2147483646 w 701"/>
                <a:gd name="T65" fmla="*/ 2147483646 h 861"/>
                <a:gd name="T66" fmla="*/ 2147483646 w 701"/>
                <a:gd name="T67" fmla="*/ 2147483646 h 861"/>
                <a:gd name="T68" fmla="*/ 2147483646 w 701"/>
                <a:gd name="T69" fmla="*/ 2147483646 h 861"/>
                <a:gd name="T70" fmla="*/ 0 w 701"/>
                <a:gd name="T71" fmla="*/ 2147483646 h 861"/>
                <a:gd name="T72" fmla="*/ 2147483646 w 701"/>
                <a:gd name="T73" fmla="*/ 2147483646 h 861"/>
                <a:gd name="T74" fmla="*/ 2147483646 w 701"/>
                <a:gd name="T75" fmla="*/ 2147483646 h 861"/>
                <a:gd name="T76" fmla="*/ 2147483646 w 701"/>
                <a:gd name="T77" fmla="*/ 2147483646 h 861"/>
                <a:gd name="T78" fmla="*/ 2147483646 w 701"/>
                <a:gd name="T79" fmla="*/ 2147483646 h 861"/>
                <a:gd name="T80" fmla="*/ 2147483646 w 701"/>
                <a:gd name="T81" fmla="*/ 2147483646 h 861"/>
                <a:gd name="T82" fmla="*/ 2147483646 w 701"/>
                <a:gd name="T83" fmla="*/ 2147483646 h 861"/>
                <a:gd name="T84" fmla="*/ 2147483646 w 701"/>
                <a:gd name="T85" fmla="*/ 2147483646 h 861"/>
                <a:gd name="T86" fmla="*/ 2147483646 w 701"/>
                <a:gd name="T87" fmla="*/ 2147483646 h 861"/>
                <a:gd name="T88" fmla="*/ 2147483646 w 701"/>
                <a:gd name="T89" fmla="*/ 2147483646 h 861"/>
                <a:gd name="T90" fmla="*/ 2147483646 w 701"/>
                <a:gd name="T91" fmla="*/ 2147483646 h 861"/>
                <a:gd name="T92" fmla="*/ 2147483646 w 701"/>
                <a:gd name="T93" fmla="*/ 2147483646 h 861"/>
                <a:gd name="T94" fmla="*/ 2147483646 w 701"/>
                <a:gd name="T95" fmla="*/ 2147483646 h 861"/>
                <a:gd name="T96" fmla="*/ 2147483646 w 701"/>
                <a:gd name="T97" fmla="*/ 2147483646 h 861"/>
                <a:gd name="T98" fmla="*/ 2147483646 w 701"/>
                <a:gd name="T99" fmla="*/ 2147483646 h 861"/>
                <a:gd name="T100" fmla="*/ 2147483646 w 701"/>
                <a:gd name="T101" fmla="*/ 2147483646 h 861"/>
                <a:gd name="T102" fmla="*/ 2147483646 w 701"/>
                <a:gd name="T103" fmla="*/ 2147483646 h 861"/>
                <a:gd name="T104" fmla="*/ 2147483646 w 701"/>
                <a:gd name="T105" fmla="*/ 2147483646 h 861"/>
                <a:gd name="T106" fmla="*/ 2147483646 w 701"/>
                <a:gd name="T107" fmla="*/ 2147483646 h 861"/>
                <a:gd name="T108" fmla="*/ 2147483646 w 701"/>
                <a:gd name="T109" fmla="*/ 2147483646 h 861"/>
                <a:gd name="T110" fmla="*/ 2147483646 w 701"/>
                <a:gd name="T111" fmla="*/ 2147483646 h 861"/>
                <a:gd name="T112" fmla="*/ 2147483646 w 701"/>
                <a:gd name="T113" fmla="*/ 2147483646 h 861"/>
                <a:gd name="T114" fmla="*/ 2147483646 w 701"/>
                <a:gd name="T115" fmla="*/ 2147483646 h 861"/>
                <a:gd name="T116" fmla="*/ 2147483646 w 701"/>
                <a:gd name="T117" fmla="*/ 2147483646 h 861"/>
                <a:gd name="T118" fmla="*/ 2147483646 w 701"/>
                <a:gd name="T119" fmla="*/ 2147483646 h 861"/>
                <a:gd name="T120" fmla="*/ 2147483646 w 701"/>
                <a:gd name="T121" fmla="*/ 0 h 8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DE"/>
            </a:p>
          </p:txBody>
        </p:sp>
        <p:sp>
          <p:nvSpPr>
            <p:cNvPr id="32" name="Freeform 157">
              <a:extLst>
                <a:ext uri="{FF2B5EF4-FFF2-40B4-BE49-F238E27FC236}">
                  <a16:creationId xmlns="" xmlns:a16="http://schemas.microsoft.com/office/drawing/2014/main" id="{913C9AA3-2632-4761-838D-9379F14F7D01}"/>
                </a:ext>
              </a:extLst>
            </p:cNvPr>
            <p:cNvSpPr>
              <a:spLocks noEditPoints="1"/>
            </p:cNvSpPr>
            <p:nvPr userDrawn="1"/>
          </p:nvSpPr>
          <p:spPr bwMode="auto">
            <a:xfrm>
              <a:off x="5222615" y="3031698"/>
              <a:ext cx="1052100" cy="985169"/>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chemeClr val="accent3"/>
            </a:solidFill>
            <a:ln w="0">
              <a:noFill/>
              <a:prstDash val="solid"/>
              <a:round/>
              <a:headEnd/>
              <a:tailEnd/>
            </a:ln>
          </p:spPr>
          <p:txBody>
            <a:bodyPr/>
            <a:lstStyle/>
            <a:p>
              <a:pPr>
                <a:defRPr/>
              </a:pPr>
              <a:endParaRPr lang="de-CH"/>
            </a:p>
          </p:txBody>
        </p:sp>
        <p:sp>
          <p:nvSpPr>
            <p:cNvPr id="33" name="Freeform 158">
              <a:extLst>
                <a:ext uri="{FF2B5EF4-FFF2-40B4-BE49-F238E27FC236}">
                  <a16:creationId xmlns="" xmlns:a16="http://schemas.microsoft.com/office/drawing/2014/main" id="{6A16884C-9349-4308-9534-C3E67DC0623C}"/>
                </a:ext>
              </a:extLst>
            </p:cNvPr>
            <p:cNvSpPr>
              <a:spLocks/>
            </p:cNvSpPr>
            <p:nvPr userDrawn="1"/>
          </p:nvSpPr>
          <p:spPr bwMode="auto">
            <a:xfrm>
              <a:off x="6376122" y="3031698"/>
              <a:ext cx="925348" cy="959908"/>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chemeClr val="accent3"/>
            </a:solidFill>
            <a:ln w="0">
              <a:noFill/>
              <a:prstDash val="solid"/>
              <a:round/>
              <a:headEnd/>
              <a:tailEnd/>
            </a:ln>
          </p:spPr>
          <p:txBody>
            <a:bodyPr/>
            <a:lstStyle/>
            <a:p>
              <a:pPr>
                <a:defRPr/>
              </a:pPr>
              <a:endParaRPr lang="de-CH"/>
            </a:p>
          </p:txBody>
        </p:sp>
        <p:sp>
          <p:nvSpPr>
            <p:cNvPr id="34" name="Rectangle 159">
              <a:extLst>
                <a:ext uri="{FF2B5EF4-FFF2-40B4-BE49-F238E27FC236}">
                  <a16:creationId xmlns="" xmlns:a16="http://schemas.microsoft.com/office/drawing/2014/main" id="{CFD1AF7F-5F3E-42F6-A76A-069342407021}"/>
                </a:ext>
              </a:extLst>
            </p:cNvPr>
            <p:cNvSpPr>
              <a:spLocks noChangeArrowheads="1"/>
            </p:cNvSpPr>
            <p:nvPr userDrawn="1"/>
          </p:nvSpPr>
          <p:spPr bwMode="auto">
            <a:xfrm>
              <a:off x="7428229" y="2690674"/>
              <a:ext cx="126759" cy="1300932"/>
            </a:xfrm>
            <a:prstGeom prst="rect">
              <a:avLst/>
            </a:prstGeom>
            <a:solidFill>
              <a:schemeClr val="accent3"/>
            </a:solidFill>
            <a:ln w="0">
              <a:noFill/>
              <a:prstDash val="solid"/>
              <a:miter lim="800000"/>
              <a:headEnd/>
              <a:tailEnd/>
            </a:ln>
          </p:spPr>
          <p:txBody>
            <a:bodyPr/>
            <a:lstStyle/>
            <a:p>
              <a:pPr>
                <a:defRPr/>
              </a:pPr>
              <a:endParaRPr lang="de-CH"/>
            </a:p>
          </p:txBody>
        </p:sp>
        <p:sp>
          <p:nvSpPr>
            <p:cNvPr id="35" name="Freeform 160">
              <a:extLst>
                <a:ext uri="{FF2B5EF4-FFF2-40B4-BE49-F238E27FC236}">
                  <a16:creationId xmlns="" xmlns:a16="http://schemas.microsoft.com/office/drawing/2014/main" id="{3A0D8F5C-7EAB-4DA9-B4FB-222C8DE48ABF}"/>
                </a:ext>
              </a:extLst>
            </p:cNvPr>
            <p:cNvSpPr>
              <a:spLocks noEditPoints="1"/>
            </p:cNvSpPr>
            <p:nvPr userDrawn="1"/>
          </p:nvSpPr>
          <p:spPr bwMode="auto">
            <a:xfrm>
              <a:off x="7732452" y="2690674"/>
              <a:ext cx="126759" cy="1300932"/>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chemeClr val="accent3"/>
            </a:solidFill>
            <a:ln w="0">
              <a:noFill/>
              <a:prstDash val="solid"/>
              <a:round/>
              <a:headEnd/>
              <a:tailEnd/>
            </a:ln>
          </p:spPr>
          <p:txBody>
            <a:bodyPr/>
            <a:lstStyle/>
            <a:p>
              <a:pPr>
                <a:defRPr/>
              </a:pPr>
              <a:endParaRPr lang="de-CH"/>
            </a:p>
          </p:txBody>
        </p:sp>
        <p:sp>
          <p:nvSpPr>
            <p:cNvPr id="36" name="Freeform 161">
              <a:extLst>
                <a:ext uri="{FF2B5EF4-FFF2-40B4-BE49-F238E27FC236}">
                  <a16:creationId xmlns="" xmlns:a16="http://schemas.microsoft.com/office/drawing/2014/main" id="{AF811220-2C74-49E7-B4DC-7347DEFCD1E4}"/>
                </a:ext>
              </a:extLst>
            </p:cNvPr>
            <p:cNvSpPr>
              <a:spLocks/>
            </p:cNvSpPr>
            <p:nvPr userDrawn="1"/>
          </p:nvSpPr>
          <p:spPr bwMode="auto">
            <a:xfrm>
              <a:off x="8023995" y="3031698"/>
              <a:ext cx="925348" cy="959908"/>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chemeClr val="accent3"/>
            </a:solidFill>
            <a:ln w="0">
              <a:noFill/>
              <a:prstDash val="solid"/>
              <a:round/>
              <a:headEnd/>
              <a:tailEnd/>
            </a:ln>
          </p:spPr>
          <p:txBody>
            <a:bodyPr/>
            <a:lstStyle/>
            <a:p>
              <a:pPr>
                <a:defRPr/>
              </a:pPr>
              <a:endParaRPr lang="de-CH"/>
            </a:p>
          </p:txBody>
        </p:sp>
        <p:sp>
          <p:nvSpPr>
            <p:cNvPr id="37" name="Freeform 162">
              <a:extLst>
                <a:ext uri="{FF2B5EF4-FFF2-40B4-BE49-F238E27FC236}">
                  <a16:creationId xmlns="" xmlns:a16="http://schemas.microsoft.com/office/drawing/2014/main" id="{EAC8778A-153D-4323-896B-F71FC2BA9954}"/>
                </a:ext>
              </a:extLst>
            </p:cNvPr>
            <p:cNvSpPr>
              <a:spLocks noEditPoints="1"/>
            </p:cNvSpPr>
            <p:nvPr userDrawn="1"/>
          </p:nvSpPr>
          <p:spPr bwMode="auto">
            <a:xfrm>
              <a:off x="9076102" y="3031698"/>
              <a:ext cx="1026748" cy="985169"/>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chemeClr val="accent3"/>
            </a:solidFill>
            <a:ln w="0">
              <a:noFill/>
              <a:prstDash val="solid"/>
              <a:round/>
              <a:headEnd/>
              <a:tailEnd/>
            </a:ln>
          </p:spPr>
          <p:txBody>
            <a:bodyPr/>
            <a:lstStyle/>
            <a:p>
              <a:pPr>
                <a:defRPr/>
              </a:pPr>
              <a:endParaRPr lang="de-CH"/>
            </a:p>
          </p:txBody>
        </p:sp>
      </p:grpSp>
    </p:spTree>
    <p:extLst>
      <p:ext uri="{BB962C8B-B14F-4D97-AF65-F5344CB8AC3E}">
        <p14:creationId xmlns:p14="http://schemas.microsoft.com/office/powerpoint/2010/main" val="2395404491"/>
      </p:ext>
    </p:extLst>
  </p:cSld>
  <p:clrMap bg1="lt1" tx1="dk1" bg2="lt2" tx2="dk2" accent1="accent1" accent2="accent2" accent3="accent3" accent4="accent4" accent5="accent5" accent6="accent6" hlink="hlink" folHlink="folHlink"/>
  <p:sldLayoutIdLst>
    <p:sldLayoutId id="2147519980" r:id="rId1"/>
    <p:sldLayoutId id="2147519981" r:id="rId2"/>
    <p:sldLayoutId id="2147519982" r:id="rId3"/>
    <p:sldLayoutId id="2147519983" r:id="rId4"/>
    <p:sldLayoutId id="2147519984" r:id="rId5"/>
    <p:sldLayoutId id="2147519985" r:id="rId6"/>
    <p:sldLayoutId id="2147519986" r:id="rId7"/>
    <p:sldLayoutId id="2147519988" r:id="rId8"/>
    <p:sldLayoutId id="2147519989" r:id="rId9"/>
  </p:sldLayoutIdLst>
  <p:hf hdr="0" dt="0"/>
  <p:txStyles>
    <p:titleStyle>
      <a:lvl1pPr algn="l" rtl="0" eaLnBrk="0" fontAlgn="base" hangingPunct="0">
        <a:lnSpc>
          <a:spcPct val="90000"/>
        </a:lnSpc>
        <a:spcBef>
          <a:spcPct val="0"/>
        </a:spcBef>
        <a:spcAft>
          <a:spcPct val="0"/>
        </a:spcAft>
        <a:defRPr sz="2800" b="1">
          <a:solidFill>
            <a:srgbClr val="6DAF2B"/>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2pPr>
      <a:lvl3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3pPr>
      <a:lvl4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4pPr>
      <a:lvl5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5pPr>
      <a:lvl6pPr marL="457200" algn="l" rtl="0" eaLnBrk="0" fontAlgn="base" hangingPunct="0">
        <a:lnSpc>
          <a:spcPct val="90000"/>
        </a:lnSpc>
        <a:spcBef>
          <a:spcPct val="0"/>
        </a:spcBef>
        <a:spcAft>
          <a:spcPct val="0"/>
        </a:spcAft>
        <a:defRPr sz="2800" b="1">
          <a:solidFill>
            <a:srgbClr val="007FC4"/>
          </a:solidFill>
          <a:latin typeface="Arial" pitchFamily="34" charset="0"/>
        </a:defRPr>
      </a:lvl6pPr>
      <a:lvl7pPr marL="914400" algn="l" rtl="0" eaLnBrk="0" fontAlgn="base" hangingPunct="0">
        <a:lnSpc>
          <a:spcPct val="90000"/>
        </a:lnSpc>
        <a:spcBef>
          <a:spcPct val="0"/>
        </a:spcBef>
        <a:spcAft>
          <a:spcPct val="0"/>
        </a:spcAft>
        <a:defRPr sz="2800" b="1">
          <a:solidFill>
            <a:srgbClr val="007FC4"/>
          </a:solidFill>
          <a:latin typeface="Arial" pitchFamily="34" charset="0"/>
        </a:defRPr>
      </a:lvl7pPr>
      <a:lvl8pPr marL="1371600" algn="l" rtl="0" eaLnBrk="0" fontAlgn="base" hangingPunct="0">
        <a:lnSpc>
          <a:spcPct val="90000"/>
        </a:lnSpc>
        <a:spcBef>
          <a:spcPct val="0"/>
        </a:spcBef>
        <a:spcAft>
          <a:spcPct val="0"/>
        </a:spcAft>
        <a:defRPr sz="2800" b="1">
          <a:solidFill>
            <a:srgbClr val="007FC4"/>
          </a:solidFill>
          <a:latin typeface="Arial" pitchFamily="34" charset="0"/>
        </a:defRPr>
      </a:lvl8pPr>
      <a:lvl9pPr marL="1828800"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250825" indent="-250825" algn="l" rtl="0" eaLnBrk="0" fontAlgn="base" hangingPunct="0">
        <a:spcBef>
          <a:spcPct val="0"/>
        </a:spcBef>
        <a:spcAft>
          <a:spcPts val="900"/>
        </a:spcAft>
        <a:buClr>
          <a:srgbClr val="6DAF2B"/>
        </a:buClr>
        <a:buSzPct val="99000"/>
        <a:buFont typeface="Wingdings 3" panose="05040102010807070707" pitchFamily="18" charset="2"/>
        <a:buChar char=""/>
        <a:tabLst>
          <a:tab pos="1808163" algn="l"/>
        </a:tabLst>
        <a:defRPr sz="2400">
          <a:solidFill>
            <a:schemeClr val="tx1"/>
          </a:solidFill>
          <a:latin typeface="+mn-lt"/>
          <a:ea typeface="MS PGothic" pitchFamily="34" charset="-128"/>
          <a:cs typeface="+mn-cs"/>
        </a:defRPr>
      </a:lvl1pPr>
      <a:lvl2pPr marL="503238" indent="-250825" algn="l" rtl="0" eaLnBrk="0" fontAlgn="base" hangingPunct="0">
        <a:spcBef>
          <a:spcPts val="200"/>
        </a:spcBef>
        <a:spcAft>
          <a:spcPts val="900"/>
        </a:spcAft>
        <a:buClr>
          <a:srgbClr val="6DAF2B"/>
        </a:buClr>
        <a:buSzPct val="99000"/>
        <a:buFont typeface="Wingdings 3" panose="05040102010807070707" pitchFamily="18" charset="2"/>
        <a:buChar char="}"/>
        <a:tabLst>
          <a:tab pos="1808163" algn="l"/>
        </a:tabLst>
        <a:defRPr sz="2000">
          <a:solidFill>
            <a:schemeClr val="tx1"/>
          </a:solidFill>
          <a:latin typeface="+mn-lt"/>
          <a:ea typeface="MS PGothic" pitchFamily="34" charset="-128"/>
        </a:defRPr>
      </a:lvl2pPr>
      <a:lvl3pPr marL="755650" indent="-250825" algn="l" rtl="0" eaLnBrk="0" fontAlgn="base" hangingPunct="0">
        <a:spcBef>
          <a:spcPts val="200"/>
        </a:spcBef>
        <a:spcAft>
          <a:spcPts val="900"/>
        </a:spcAft>
        <a:buClr>
          <a:srgbClr val="6DAF2B"/>
        </a:buClr>
        <a:buSzPct val="99000"/>
        <a:buFont typeface="Wingdings 3" panose="05040102010807070707" pitchFamily="18" charset="2"/>
        <a:buChar char="}"/>
        <a:tabLst>
          <a:tab pos="1808163" algn="l"/>
        </a:tabLst>
        <a:defRPr sz="2000">
          <a:solidFill>
            <a:schemeClr val="tx1"/>
          </a:solidFill>
          <a:latin typeface="+mn-lt"/>
          <a:ea typeface="MS PGothic" pitchFamily="34" charset="-128"/>
        </a:defRPr>
      </a:lvl3pPr>
      <a:lvl4pPr marL="1006475" indent="-250825" algn="l" rtl="0" eaLnBrk="0" fontAlgn="base" hangingPunct="0">
        <a:spcBef>
          <a:spcPts val="200"/>
        </a:spcBef>
        <a:spcAft>
          <a:spcPts val="900"/>
        </a:spcAft>
        <a:buClr>
          <a:srgbClr val="6DAF2B"/>
        </a:buClr>
        <a:buSzPct val="99000"/>
        <a:buFont typeface="Wingdings 3" panose="05040102010807070707" pitchFamily="18" charset="2"/>
        <a:buChar char="}"/>
        <a:tabLst>
          <a:tab pos="1808163" algn="l"/>
        </a:tabLst>
        <a:defRPr sz="1600">
          <a:solidFill>
            <a:schemeClr val="tx1"/>
          </a:solidFill>
          <a:latin typeface="+mn-lt"/>
          <a:ea typeface="MS PGothic" pitchFamily="34" charset="-128"/>
        </a:defRPr>
      </a:lvl4pPr>
      <a:lvl5pPr marL="1258888" indent="-250825" algn="l" rtl="0" eaLnBrk="0" fontAlgn="base" hangingPunct="0">
        <a:spcBef>
          <a:spcPts val="200"/>
        </a:spcBef>
        <a:spcAft>
          <a:spcPts val="900"/>
        </a:spcAft>
        <a:buClr>
          <a:srgbClr val="6DAF2B"/>
        </a:buClr>
        <a:buSzPct val="99000"/>
        <a:buFont typeface="Wingdings 3" panose="05040102010807070707" pitchFamily="18" charset="2"/>
        <a:buChar char=""/>
        <a:tabLst>
          <a:tab pos="1808163" algn="l"/>
        </a:tabLst>
        <a:defRPr sz="1600">
          <a:solidFill>
            <a:schemeClr val="tx1"/>
          </a:solidFill>
          <a:latin typeface="+mn-lt"/>
          <a:ea typeface="MS PGothic" pitchFamily="34" charset="-128"/>
        </a:defRPr>
      </a:lvl5pPr>
      <a:lvl6pPr marL="24384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F1FF"/>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bwMode="auto">
          <a:xfrm>
            <a:off x="323855" y="1125542"/>
            <a:ext cx="8569325" cy="5183187"/>
          </a:xfrm>
          <a:prstGeom prst="rect">
            <a:avLst/>
          </a:prstGeom>
          <a:noFill/>
          <a:ln w="9525">
            <a:noFill/>
            <a:miter lim="800000"/>
            <a:headEnd/>
            <a:tailEnd/>
          </a:ln>
        </p:spPr>
        <p:txBody>
          <a:bodyPr vert="horz" wrap="square" lIns="89729" tIns="46663" rIns="89729" bIns="46663"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cxnSp>
        <p:nvCxnSpPr>
          <p:cNvPr id="43011" name="Gerade Verbindung 13"/>
          <p:cNvCxnSpPr>
            <a:cxnSpLocks noChangeShapeType="1"/>
          </p:cNvCxnSpPr>
          <p:nvPr/>
        </p:nvCxnSpPr>
        <p:spPr bwMode="auto">
          <a:xfrm>
            <a:off x="-142875" y="500066"/>
            <a:ext cx="914400" cy="914400"/>
          </a:xfrm>
          <a:prstGeom prst="line">
            <a:avLst/>
          </a:prstGeom>
          <a:noFill/>
          <a:ln w="9525" algn="ctr">
            <a:noFill/>
            <a:round/>
            <a:headEnd/>
            <a:tailEnd/>
          </a:ln>
        </p:spPr>
      </p:cxnSp>
      <p:sp>
        <p:nvSpPr>
          <p:cNvPr id="43012" name="Titelplatzhalter 7"/>
          <p:cNvSpPr>
            <a:spLocks noGrp="1"/>
          </p:cNvSpPr>
          <p:nvPr>
            <p:ph type="title"/>
          </p:nvPr>
        </p:nvSpPr>
        <p:spPr bwMode="auto">
          <a:xfrm>
            <a:off x="323855" y="333375"/>
            <a:ext cx="8569325" cy="719138"/>
          </a:xfrm>
          <a:prstGeom prst="rect">
            <a:avLst/>
          </a:prstGeom>
          <a:noFill/>
          <a:ln w="9525">
            <a:noFill/>
            <a:miter lim="800000"/>
            <a:headEnd/>
            <a:tailEnd/>
          </a:ln>
        </p:spPr>
        <p:txBody>
          <a:bodyPr vert="horz" wrap="square" lIns="91164" tIns="45584" rIns="91164" bIns="45584" numCol="1" anchor="ctr" anchorCtr="0" compatLnSpc="1">
            <a:prstTxWarp prst="textNoShape">
              <a:avLst/>
            </a:prstTxWarp>
          </a:bodyPr>
          <a:lstStyle/>
          <a:p>
            <a:pPr lvl="0"/>
            <a:r>
              <a:rPr lang="de-DE"/>
              <a:t>Titelmasterformat durch Klicken bearbeiten</a:t>
            </a:r>
            <a:endParaRPr lang="de-CH"/>
          </a:p>
        </p:txBody>
      </p:sp>
      <p:cxnSp>
        <p:nvCxnSpPr>
          <p:cNvPr id="43013" name="Gerade Verbindung 11"/>
          <p:cNvCxnSpPr>
            <a:cxnSpLocks noChangeShapeType="1"/>
          </p:cNvCxnSpPr>
          <p:nvPr userDrawn="1"/>
        </p:nvCxnSpPr>
        <p:spPr bwMode="auto">
          <a:xfrm>
            <a:off x="4284691" y="6453188"/>
            <a:ext cx="2160587" cy="0"/>
          </a:xfrm>
          <a:prstGeom prst="line">
            <a:avLst/>
          </a:prstGeom>
          <a:noFill/>
          <a:ln w="9525" algn="ctr">
            <a:solidFill>
              <a:srgbClr val="007FC4"/>
            </a:solidFill>
            <a:round/>
            <a:headEnd/>
            <a:tailEnd/>
          </a:ln>
        </p:spPr>
      </p:cxnSp>
      <p:cxnSp>
        <p:nvCxnSpPr>
          <p:cNvPr id="43014" name="Gerade Verbindung 19"/>
          <p:cNvCxnSpPr>
            <a:cxnSpLocks noChangeShapeType="1"/>
          </p:cNvCxnSpPr>
          <p:nvPr userDrawn="1"/>
        </p:nvCxnSpPr>
        <p:spPr bwMode="auto">
          <a:xfrm>
            <a:off x="6607175" y="6453188"/>
            <a:ext cx="2286000" cy="0"/>
          </a:xfrm>
          <a:prstGeom prst="line">
            <a:avLst/>
          </a:prstGeom>
          <a:noFill/>
          <a:ln w="9525" algn="ctr">
            <a:solidFill>
              <a:srgbClr val="007FC4"/>
            </a:solidFill>
            <a:round/>
            <a:headEnd/>
            <a:tailEnd/>
          </a:ln>
        </p:spPr>
      </p:cxnSp>
      <p:sp>
        <p:nvSpPr>
          <p:cNvPr id="20" name="Fußzeilenplatzhalter 19"/>
          <p:cNvSpPr>
            <a:spLocks noGrp="1"/>
          </p:cNvSpPr>
          <p:nvPr>
            <p:ph type="ftr" sz="quarter" idx="3"/>
          </p:nvPr>
        </p:nvSpPr>
        <p:spPr>
          <a:xfrm>
            <a:off x="6516688" y="6453188"/>
            <a:ext cx="1727200" cy="360362"/>
          </a:xfrm>
          <a:prstGeom prst="rect">
            <a:avLst/>
          </a:prstGeom>
        </p:spPr>
        <p:txBody>
          <a:bodyPr vert="horz" lIns="91164" tIns="45584" rIns="91164" bIns="45584" rtlCol="0" anchor="t"/>
          <a:lstStyle>
            <a:lvl1pPr algn="l">
              <a:defRPr sz="900">
                <a:solidFill>
                  <a:prstClr val="black"/>
                </a:solidFill>
                <a:latin typeface="Arial" charset="0"/>
                <a:ea typeface="+mn-ea"/>
                <a:cs typeface="Arial" charset="0"/>
              </a:defRPr>
            </a:lvl1pPr>
          </a:lstStyle>
          <a:p>
            <a:pPr>
              <a:defRPr/>
            </a:pPr>
            <a:endParaRPr lang="de-CH"/>
          </a:p>
        </p:txBody>
      </p:sp>
      <p:sp>
        <p:nvSpPr>
          <p:cNvPr id="21" name="Foliennummernplatzhalter 20"/>
          <p:cNvSpPr>
            <a:spLocks noGrp="1"/>
          </p:cNvSpPr>
          <p:nvPr>
            <p:ph type="sldNum" sz="quarter" idx="4"/>
          </p:nvPr>
        </p:nvSpPr>
        <p:spPr>
          <a:xfrm>
            <a:off x="8388378" y="6453188"/>
            <a:ext cx="504825" cy="360362"/>
          </a:xfrm>
          <a:prstGeom prst="rect">
            <a:avLst/>
          </a:prstGeom>
        </p:spPr>
        <p:txBody>
          <a:bodyPr vert="horz" lIns="91164" tIns="45584" rIns="91164" bIns="45584" rtlCol="0" anchor="t"/>
          <a:lstStyle>
            <a:lvl1pPr algn="r">
              <a:defRPr sz="900">
                <a:solidFill>
                  <a:prstClr val="black"/>
                </a:solidFill>
                <a:latin typeface="Arial" charset="0"/>
                <a:ea typeface="+mn-ea"/>
                <a:cs typeface="Arial" charset="0"/>
              </a:defRPr>
            </a:lvl1pPr>
          </a:lstStyle>
          <a:p>
            <a:pPr>
              <a:defRPr/>
            </a:pPr>
            <a:fld id="{CDBB2A1D-82F1-4CB3-B436-22F65C4C05EB}" type="slidenum">
              <a:rPr lang="de-CH"/>
              <a:pPr>
                <a:defRPr/>
              </a:pPr>
              <a:t>‹Nr.›</a:t>
            </a:fld>
            <a:endParaRPr lang="de-CH" dirty="0"/>
          </a:p>
        </p:txBody>
      </p:sp>
      <p:grpSp>
        <p:nvGrpSpPr>
          <p:cNvPr id="23" name="Gruppieren 49">
            <a:extLst>
              <a:ext uri="{FF2B5EF4-FFF2-40B4-BE49-F238E27FC236}">
                <a16:creationId xmlns="" xmlns:a16="http://schemas.microsoft.com/office/drawing/2014/main" id="{FB34CAC6-0800-447E-9917-CA1A6EC3F04D}"/>
              </a:ext>
            </a:extLst>
          </p:cNvPr>
          <p:cNvGrpSpPr>
            <a:grpSpLocks/>
          </p:cNvGrpSpPr>
          <p:nvPr userDrawn="1"/>
        </p:nvGrpSpPr>
        <p:grpSpPr bwMode="auto">
          <a:xfrm>
            <a:off x="1259235" y="6465894"/>
            <a:ext cx="1152525" cy="179387"/>
            <a:chOff x="395536" y="6469509"/>
            <a:chExt cx="1152128" cy="180262"/>
          </a:xfrm>
        </p:grpSpPr>
        <p:sp>
          <p:nvSpPr>
            <p:cNvPr id="26" name="Rectangle 153">
              <a:extLst>
                <a:ext uri="{FF2B5EF4-FFF2-40B4-BE49-F238E27FC236}">
                  <a16:creationId xmlns="" xmlns:a16="http://schemas.microsoft.com/office/drawing/2014/main" id="{59B6278B-BAEC-4DD4-BF6C-84D936125943}"/>
                </a:ext>
              </a:extLst>
            </p:cNvPr>
            <p:cNvSpPr>
              <a:spLocks noChangeArrowheads="1"/>
            </p:cNvSpPr>
            <p:nvPr userDrawn="1"/>
          </p:nvSpPr>
          <p:spPr bwMode="auto">
            <a:xfrm>
              <a:off x="395536" y="6474294"/>
              <a:ext cx="15870" cy="161120"/>
            </a:xfrm>
            <a:prstGeom prst="rect">
              <a:avLst/>
            </a:prstGeom>
            <a:solidFill>
              <a:srgbClr val="000000"/>
            </a:solidFill>
            <a:ln w="0">
              <a:noFill/>
              <a:miter lim="800000"/>
              <a:headEnd/>
              <a:tailEnd/>
            </a:ln>
          </p:spPr>
          <p:txBody>
            <a:bodyPr/>
            <a:lstStyle/>
            <a:p>
              <a:pPr>
                <a:defRPr/>
              </a:pPr>
              <a:endParaRPr lang="de-CH" sz="2200">
                <a:solidFill>
                  <a:srgbClr val="000000"/>
                </a:solidFill>
                <a:latin typeface="Arial" pitchFamily="34" charset="0"/>
                <a:ea typeface="ＭＳ Ｐゴシック" pitchFamily="34" charset="-128"/>
                <a:cs typeface="Arial" pitchFamily="34" charset="0"/>
              </a:endParaRPr>
            </a:p>
          </p:txBody>
        </p:sp>
        <p:sp>
          <p:nvSpPr>
            <p:cNvPr id="27" name="Freeform 154">
              <a:extLst>
                <a:ext uri="{FF2B5EF4-FFF2-40B4-BE49-F238E27FC236}">
                  <a16:creationId xmlns="" xmlns:a16="http://schemas.microsoft.com/office/drawing/2014/main" id="{EDB34FF5-3C32-4830-BC82-DA5D931D3583}"/>
                </a:ext>
              </a:extLst>
            </p:cNvPr>
            <p:cNvSpPr>
              <a:spLocks noEditPoints="1"/>
            </p:cNvSpPr>
            <p:nvPr userDrawn="1"/>
          </p:nvSpPr>
          <p:spPr bwMode="auto">
            <a:xfrm>
              <a:off x="428863" y="6469509"/>
              <a:ext cx="174565" cy="180262"/>
            </a:xfrm>
            <a:custGeom>
              <a:avLst/>
              <a:gdLst>
                <a:gd name="T0" fmla="*/ 437 w 883"/>
                <a:gd name="T1" fmla="*/ 83 h 907"/>
                <a:gd name="T2" fmla="*/ 355 w 883"/>
                <a:gd name="T3" fmla="*/ 92 h 907"/>
                <a:gd name="T4" fmla="*/ 273 w 883"/>
                <a:gd name="T5" fmla="*/ 119 h 907"/>
                <a:gd name="T6" fmla="*/ 200 w 883"/>
                <a:gd name="T7" fmla="*/ 165 h 907"/>
                <a:gd name="T8" fmla="*/ 145 w 883"/>
                <a:gd name="T9" fmla="*/ 229 h 907"/>
                <a:gd name="T10" fmla="*/ 100 w 883"/>
                <a:gd name="T11" fmla="*/ 321 h 907"/>
                <a:gd name="T12" fmla="*/ 91 w 883"/>
                <a:gd name="T13" fmla="*/ 431 h 907"/>
                <a:gd name="T14" fmla="*/ 100 w 883"/>
                <a:gd name="T15" fmla="*/ 541 h 907"/>
                <a:gd name="T16" fmla="*/ 145 w 883"/>
                <a:gd name="T17" fmla="*/ 632 h 907"/>
                <a:gd name="T18" fmla="*/ 200 w 883"/>
                <a:gd name="T19" fmla="*/ 697 h 907"/>
                <a:gd name="T20" fmla="*/ 273 w 883"/>
                <a:gd name="T21" fmla="*/ 742 h 907"/>
                <a:gd name="T22" fmla="*/ 355 w 883"/>
                <a:gd name="T23" fmla="*/ 770 h 907"/>
                <a:gd name="T24" fmla="*/ 437 w 883"/>
                <a:gd name="T25" fmla="*/ 779 h 907"/>
                <a:gd name="T26" fmla="*/ 528 w 883"/>
                <a:gd name="T27" fmla="*/ 770 h 907"/>
                <a:gd name="T28" fmla="*/ 600 w 883"/>
                <a:gd name="T29" fmla="*/ 742 h 907"/>
                <a:gd name="T30" fmla="*/ 500 w 883"/>
                <a:gd name="T31" fmla="*/ 660 h 907"/>
                <a:gd name="T32" fmla="*/ 546 w 883"/>
                <a:gd name="T33" fmla="*/ 605 h 907"/>
                <a:gd name="T34" fmla="*/ 664 w 883"/>
                <a:gd name="T35" fmla="*/ 706 h 907"/>
                <a:gd name="T36" fmla="*/ 728 w 883"/>
                <a:gd name="T37" fmla="*/ 642 h 907"/>
                <a:gd name="T38" fmla="*/ 773 w 883"/>
                <a:gd name="T39" fmla="*/ 550 h 907"/>
                <a:gd name="T40" fmla="*/ 792 w 883"/>
                <a:gd name="T41" fmla="*/ 431 h 907"/>
                <a:gd name="T42" fmla="*/ 773 w 883"/>
                <a:gd name="T43" fmla="*/ 321 h 907"/>
                <a:gd name="T44" fmla="*/ 737 w 883"/>
                <a:gd name="T45" fmla="*/ 229 h 907"/>
                <a:gd name="T46" fmla="*/ 682 w 883"/>
                <a:gd name="T47" fmla="*/ 165 h 907"/>
                <a:gd name="T48" fmla="*/ 610 w 883"/>
                <a:gd name="T49" fmla="*/ 119 h 907"/>
                <a:gd name="T50" fmla="*/ 528 w 883"/>
                <a:gd name="T51" fmla="*/ 92 h 907"/>
                <a:gd name="T52" fmla="*/ 437 w 883"/>
                <a:gd name="T53" fmla="*/ 83 h 907"/>
                <a:gd name="T54" fmla="*/ 437 w 883"/>
                <a:gd name="T55" fmla="*/ 0 h 907"/>
                <a:gd name="T56" fmla="*/ 555 w 883"/>
                <a:gd name="T57" fmla="*/ 9 h 907"/>
                <a:gd name="T58" fmla="*/ 655 w 883"/>
                <a:gd name="T59" fmla="*/ 46 h 907"/>
                <a:gd name="T60" fmla="*/ 746 w 883"/>
                <a:gd name="T61" fmla="*/ 110 h 907"/>
                <a:gd name="T62" fmla="*/ 819 w 883"/>
                <a:gd name="T63" fmla="*/ 193 h 907"/>
                <a:gd name="T64" fmla="*/ 864 w 883"/>
                <a:gd name="T65" fmla="*/ 303 h 907"/>
                <a:gd name="T66" fmla="*/ 883 w 883"/>
                <a:gd name="T67" fmla="*/ 431 h 907"/>
                <a:gd name="T68" fmla="*/ 864 w 883"/>
                <a:gd name="T69" fmla="*/ 568 h 907"/>
                <a:gd name="T70" fmla="*/ 810 w 883"/>
                <a:gd name="T71" fmla="*/ 678 h 907"/>
                <a:gd name="T72" fmla="*/ 737 w 883"/>
                <a:gd name="T73" fmla="*/ 761 h 907"/>
                <a:gd name="T74" fmla="*/ 855 w 883"/>
                <a:gd name="T75" fmla="*/ 852 h 907"/>
                <a:gd name="T76" fmla="*/ 810 w 883"/>
                <a:gd name="T77" fmla="*/ 907 h 907"/>
                <a:gd name="T78" fmla="*/ 673 w 883"/>
                <a:gd name="T79" fmla="*/ 797 h 907"/>
                <a:gd name="T80" fmla="*/ 564 w 883"/>
                <a:gd name="T81" fmla="*/ 843 h 907"/>
                <a:gd name="T82" fmla="*/ 437 w 883"/>
                <a:gd name="T83" fmla="*/ 861 h 907"/>
                <a:gd name="T84" fmla="*/ 327 w 883"/>
                <a:gd name="T85" fmla="*/ 852 h 907"/>
                <a:gd name="T86" fmla="*/ 218 w 883"/>
                <a:gd name="T87" fmla="*/ 816 h 907"/>
                <a:gd name="T88" fmla="*/ 136 w 883"/>
                <a:gd name="T89" fmla="*/ 752 h 907"/>
                <a:gd name="T90" fmla="*/ 64 w 883"/>
                <a:gd name="T91" fmla="*/ 669 h 907"/>
                <a:gd name="T92" fmla="*/ 18 w 883"/>
                <a:gd name="T93" fmla="*/ 559 h 907"/>
                <a:gd name="T94" fmla="*/ 0 w 883"/>
                <a:gd name="T95" fmla="*/ 431 h 907"/>
                <a:gd name="T96" fmla="*/ 18 w 883"/>
                <a:gd name="T97" fmla="*/ 303 h 907"/>
                <a:gd name="T98" fmla="*/ 64 w 883"/>
                <a:gd name="T99" fmla="*/ 193 h 907"/>
                <a:gd name="T100" fmla="*/ 136 w 883"/>
                <a:gd name="T101" fmla="*/ 110 h 907"/>
                <a:gd name="T102" fmla="*/ 218 w 883"/>
                <a:gd name="T103" fmla="*/ 46 h 907"/>
                <a:gd name="T104" fmla="*/ 327 w 883"/>
                <a:gd name="T105" fmla="*/ 9 h 907"/>
                <a:gd name="T106" fmla="*/ 437 w 883"/>
                <a:gd name="T107" fmla="*/ 0 h 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8" name="Freeform 155">
              <a:extLst>
                <a:ext uri="{FF2B5EF4-FFF2-40B4-BE49-F238E27FC236}">
                  <a16:creationId xmlns="" xmlns:a16="http://schemas.microsoft.com/office/drawing/2014/main" id="{F6FA5BB0-FB54-49B9-BD91-F317D9A4626D}"/>
                </a:ext>
              </a:extLst>
            </p:cNvPr>
            <p:cNvSpPr>
              <a:spLocks/>
            </p:cNvSpPr>
            <p:nvPr userDrawn="1"/>
          </p:nvSpPr>
          <p:spPr bwMode="auto">
            <a:xfrm>
              <a:off x="619297" y="6474294"/>
              <a:ext cx="130130" cy="161120"/>
            </a:xfrm>
            <a:custGeom>
              <a:avLst/>
              <a:gdLst>
                <a:gd name="T0" fmla="*/ 0 w 656"/>
                <a:gd name="T1" fmla="*/ 0 h 806"/>
                <a:gd name="T2" fmla="*/ 647 w 656"/>
                <a:gd name="T3" fmla="*/ 0 h 806"/>
                <a:gd name="T4" fmla="*/ 647 w 656"/>
                <a:gd name="T5" fmla="*/ 73 h 806"/>
                <a:gd name="T6" fmla="*/ 82 w 656"/>
                <a:gd name="T7" fmla="*/ 73 h 806"/>
                <a:gd name="T8" fmla="*/ 82 w 656"/>
                <a:gd name="T9" fmla="*/ 348 h 806"/>
                <a:gd name="T10" fmla="*/ 628 w 656"/>
                <a:gd name="T11" fmla="*/ 348 h 806"/>
                <a:gd name="T12" fmla="*/ 628 w 656"/>
                <a:gd name="T13" fmla="*/ 430 h 806"/>
                <a:gd name="T14" fmla="*/ 82 w 656"/>
                <a:gd name="T15" fmla="*/ 430 h 806"/>
                <a:gd name="T16" fmla="*/ 82 w 656"/>
                <a:gd name="T17" fmla="*/ 733 h 806"/>
                <a:gd name="T18" fmla="*/ 656 w 656"/>
                <a:gd name="T19" fmla="*/ 733 h 806"/>
                <a:gd name="T20" fmla="*/ 656 w 656"/>
                <a:gd name="T21" fmla="*/ 806 h 806"/>
                <a:gd name="T22" fmla="*/ 0 w 656"/>
                <a:gd name="T23" fmla="*/ 806 h 806"/>
                <a:gd name="T24" fmla="*/ 0 w 656"/>
                <a:gd name="T25" fmla="*/ 0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9" name="Freeform 156">
              <a:extLst>
                <a:ext uri="{FF2B5EF4-FFF2-40B4-BE49-F238E27FC236}">
                  <a16:creationId xmlns="" xmlns:a16="http://schemas.microsoft.com/office/drawing/2014/main" id="{E2A232CD-4240-44FC-9ECD-76E6F5177F59}"/>
                </a:ext>
              </a:extLst>
            </p:cNvPr>
            <p:cNvSpPr>
              <a:spLocks/>
            </p:cNvSpPr>
            <p:nvPr userDrawn="1"/>
          </p:nvSpPr>
          <p:spPr bwMode="auto">
            <a:xfrm>
              <a:off x="755775" y="6469509"/>
              <a:ext cx="139652" cy="170691"/>
            </a:xfrm>
            <a:custGeom>
              <a:avLst/>
              <a:gdLst>
                <a:gd name="T0" fmla="*/ 337 w 701"/>
                <a:gd name="T1" fmla="*/ 0 h 861"/>
                <a:gd name="T2" fmla="*/ 437 w 701"/>
                <a:gd name="T3" fmla="*/ 9 h 861"/>
                <a:gd name="T4" fmla="*/ 528 w 701"/>
                <a:gd name="T5" fmla="*/ 37 h 861"/>
                <a:gd name="T6" fmla="*/ 601 w 701"/>
                <a:gd name="T7" fmla="*/ 83 h 861"/>
                <a:gd name="T8" fmla="*/ 655 w 701"/>
                <a:gd name="T9" fmla="*/ 156 h 861"/>
                <a:gd name="T10" fmla="*/ 673 w 701"/>
                <a:gd name="T11" fmla="*/ 257 h 861"/>
                <a:gd name="T12" fmla="*/ 591 w 701"/>
                <a:gd name="T13" fmla="*/ 257 h 861"/>
                <a:gd name="T14" fmla="*/ 573 w 701"/>
                <a:gd name="T15" fmla="*/ 184 h 861"/>
                <a:gd name="T16" fmla="*/ 537 w 701"/>
                <a:gd name="T17" fmla="*/ 138 h 861"/>
                <a:gd name="T18" fmla="*/ 482 w 701"/>
                <a:gd name="T19" fmla="*/ 101 h 861"/>
                <a:gd name="T20" fmla="*/ 419 w 701"/>
                <a:gd name="T21" fmla="*/ 92 h 861"/>
                <a:gd name="T22" fmla="*/ 337 w 701"/>
                <a:gd name="T23" fmla="*/ 83 h 861"/>
                <a:gd name="T24" fmla="*/ 246 w 701"/>
                <a:gd name="T25" fmla="*/ 92 h 861"/>
                <a:gd name="T26" fmla="*/ 173 w 701"/>
                <a:gd name="T27" fmla="*/ 119 h 861"/>
                <a:gd name="T28" fmla="*/ 127 w 701"/>
                <a:gd name="T29" fmla="*/ 156 h 861"/>
                <a:gd name="T30" fmla="*/ 109 w 701"/>
                <a:gd name="T31" fmla="*/ 220 h 861"/>
                <a:gd name="T32" fmla="*/ 127 w 701"/>
                <a:gd name="T33" fmla="*/ 284 h 861"/>
                <a:gd name="T34" fmla="*/ 182 w 701"/>
                <a:gd name="T35" fmla="*/ 330 h 861"/>
                <a:gd name="T36" fmla="*/ 282 w 701"/>
                <a:gd name="T37" fmla="*/ 367 h 861"/>
                <a:gd name="T38" fmla="*/ 409 w 701"/>
                <a:gd name="T39" fmla="*/ 385 h 861"/>
                <a:gd name="T40" fmla="*/ 491 w 701"/>
                <a:gd name="T41" fmla="*/ 403 h 861"/>
                <a:gd name="T42" fmla="*/ 573 w 701"/>
                <a:gd name="T43" fmla="*/ 431 h 861"/>
                <a:gd name="T44" fmla="*/ 637 w 701"/>
                <a:gd name="T45" fmla="*/ 468 h 861"/>
                <a:gd name="T46" fmla="*/ 682 w 701"/>
                <a:gd name="T47" fmla="*/ 522 h 861"/>
                <a:gd name="T48" fmla="*/ 701 w 701"/>
                <a:gd name="T49" fmla="*/ 605 h 861"/>
                <a:gd name="T50" fmla="*/ 682 w 701"/>
                <a:gd name="T51" fmla="*/ 697 h 861"/>
                <a:gd name="T52" fmla="*/ 646 w 701"/>
                <a:gd name="T53" fmla="*/ 761 h 861"/>
                <a:gd name="T54" fmla="*/ 591 w 701"/>
                <a:gd name="T55" fmla="*/ 806 h 861"/>
                <a:gd name="T56" fmla="*/ 519 w 701"/>
                <a:gd name="T57" fmla="*/ 843 h 861"/>
                <a:gd name="T58" fmla="*/ 446 w 701"/>
                <a:gd name="T59" fmla="*/ 852 h 861"/>
                <a:gd name="T60" fmla="*/ 364 w 701"/>
                <a:gd name="T61" fmla="*/ 861 h 861"/>
                <a:gd name="T62" fmla="*/ 246 w 701"/>
                <a:gd name="T63" fmla="*/ 852 h 861"/>
                <a:gd name="T64" fmla="*/ 146 w 701"/>
                <a:gd name="T65" fmla="*/ 825 h 861"/>
                <a:gd name="T66" fmla="*/ 73 w 701"/>
                <a:gd name="T67" fmla="*/ 770 h 861"/>
                <a:gd name="T68" fmla="*/ 18 w 701"/>
                <a:gd name="T69" fmla="*/ 687 h 861"/>
                <a:gd name="T70" fmla="*/ 0 w 701"/>
                <a:gd name="T71" fmla="*/ 568 h 861"/>
                <a:gd name="T72" fmla="*/ 82 w 701"/>
                <a:gd name="T73" fmla="*/ 568 h 861"/>
                <a:gd name="T74" fmla="*/ 100 w 701"/>
                <a:gd name="T75" fmla="*/ 660 h 861"/>
                <a:gd name="T76" fmla="*/ 146 w 701"/>
                <a:gd name="T77" fmla="*/ 715 h 861"/>
                <a:gd name="T78" fmla="*/ 200 w 701"/>
                <a:gd name="T79" fmla="*/ 752 h 861"/>
                <a:gd name="T80" fmla="*/ 273 w 701"/>
                <a:gd name="T81" fmla="*/ 770 h 861"/>
                <a:gd name="T82" fmla="*/ 364 w 701"/>
                <a:gd name="T83" fmla="*/ 779 h 861"/>
                <a:gd name="T84" fmla="*/ 437 w 701"/>
                <a:gd name="T85" fmla="*/ 770 h 861"/>
                <a:gd name="T86" fmla="*/ 500 w 701"/>
                <a:gd name="T87" fmla="*/ 761 h 861"/>
                <a:gd name="T88" fmla="*/ 555 w 701"/>
                <a:gd name="T89" fmla="*/ 724 h 861"/>
                <a:gd name="T90" fmla="*/ 591 w 701"/>
                <a:gd name="T91" fmla="*/ 678 h 861"/>
                <a:gd name="T92" fmla="*/ 610 w 701"/>
                <a:gd name="T93" fmla="*/ 614 h 861"/>
                <a:gd name="T94" fmla="*/ 591 w 701"/>
                <a:gd name="T95" fmla="*/ 550 h 861"/>
                <a:gd name="T96" fmla="*/ 546 w 701"/>
                <a:gd name="T97" fmla="*/ 513 h 861"/>
                <a:gd name="T98" fmla="*/ 482 w 701"/>
                <a:gd name="T99" fmla="*/ 486 h 861"/>
                <a:gd name="T100" fmla="*/ 400 w 701"/>
                <a:gd name="T101" fmla="*/ 468 h 861"/>
                <a:gd name="T102" fmla="*/ 318 w 701"/>
                <a:gd name="T103" fmla="*/ 458 h 861"/>
                <a:gd name="T104" fmla="*/ 191 w 701"/>
                <a:gd name="T105" fmla="*/ 431 h 861"/>
                <a:gd name="T106" fmla="*/ 100 w 701"/>
                <a:gd name="T107" fmla="*/ 385 h 861"/>
                <a:gd name="T108" fmla="*/ 36 w 701"/>
                <a:gd name="T109" fmla="*/ 321 h 861"/>
                <a:gd name="T110" fmla="*/ 18 w 701"/>
                <a:gd name="T111" fmla="*/ 239 h 861"/>
                <a:gd name="T112" fmla="*/ 36 w 701"/>
                <a:gd name="T113" fmla="*/ 147 h 861"/>
                <a:gd name="T114" fmla="*/ 82 w 701"/>
                <a:gd name="T115" fmla="*/ 83 h 861"/>
                <a:gd name="T116" fmla="*/ 155 w 701"/>
                <a:gd name="T117" fmla="*/ 37 h 861"/>
                <a:gd name="T118" fmla="*/ 246 w 701"/>
                <a:gd name="T119" fmla="*/ 9 h 861"/>
                <a:gd name="T120" fmla="*/ 337 w 701"/>
                <a:gd name="T121" fmla="*/ 0 h 8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0" name="Freeform 157">
              <a:extLst>
                <a:ext uri="{FF2B5EF4-FFF2-40B4-BE49-F238E27FC236}">
                  <a16:creationId xmlns="" xmlns:a16="http://schemas.microsoft.com/office/drawing/2014/main" id="{B3FE605A-0BAD-49B3-AD82-FE8AC4745343}"/>
                </a:ext>
              </a:extLst>
            </p:cNvPr>
            <p:cNvSpPr>
              <a:spLocks noEditPoints="1"/>
            </p:cNvSpPr>
            <p:nvPr userDrawn="1"/>
          </p:nvSpPr>
          <p:spPr bwMode="auto">
            <a:xfrm>
              <a:off x="936688" y="6515771"/>
              <a:ext cx="131717" cy="122834"/>
            </a:xfrm>
            <a:custGeom>
              <a:avLst/>
              <a:gdLst>
                <a:gd name="T0" fmla="*/ 328 w 664"/>
                <a:gd name="T1" fmla="*/ 64 h 623"/>
                <a:gd name="T2" fmla="*/ 228 w 664"/>
                <a:gd name="T3" fmla="*/ 83 h 623"/>
                <a:gd name="T4" fmla="*/ 146 w 664"/>
                <a:gd name="T5" fmla="*/ 129 h 623"/>
                <a:gd name="T6" fmla="*/ 100 w 664"/>
                <a:gd name="T7" fmla="*/ 211 h 623"/>
                <a:gd name="T8" fmla="*/ 82 w 664"/>
                <a:gd name="T9" fmla="*/ 312 h 623"/>
                <a:gd name="T10" fmla="*/ 100 w 664"/>
                <a:gd name="T11" fmla="*/ 413 h 623"/>
                <a:gd name="T12" fmla="*/ 146 w 664"/>
                <a:gd name="T13" fmla="*/ 486 h 623"/>
                <a:gd name="T14" fmla="*/ 228 w 664"/>
                <a:gd name="T15" fmla="*/ 541 h 623"/>
                <a:gd name="T16" fmla="*/ 328 w 664"/>
                <a:gd name="T17" fmla="*/ 559 h 623"/>
                <a:gd name="T18" fmla="*/ 437 w 664"/>
                <a:gd name="T19" fmla="*/ 541 h 623"/>
                <a:gd name="T20" fmla="*/ 519 w 664"/>
                <a:gd name="T21" fmla="*/ 486 h 623"/>
                <a:gd name="T22" fmla="*/ 564 w 664"/>
                <a:gd name="T23" fmla="*/ 413 h 623"/>
                <a:gd name="T24" fmla="*/ 582 w 664"/>
                <a:gd name="T25" fmla="*/ 312 h 623"/>
                <a:gd name="T26" fmla="*/ 564 w 664"/>
                <a:gd name="T27" fmla="*/ 211 h 623"/>
                <a:gd name="T28" fmla="*/ 519 w 664"/>
                <a:gd name="T29" fmla="*/ 129 h 623"/>
                <a:gd name="T30" fmla="*/ 437 w 664"/>
                <a:gd name="T31" fmla="*/ 83 h 623"/>
                <a:gd name="T32" fmla="*/ 328 w 664"/>
                <a:gd name="T33" fmla="*/ 64 h 623"/>
                <a:gd name="T34" fmla="*/ 328 w 664"/>
                <a:gd name="T35" fmla="*/ 0 h 623"/>
                <a:gd name="T36" fmla="*/ 446 w 664"/>
                <a:gd name="T37" fmla="*/ 19 h 623"/>
                <a:gd name="T38" fmla="*/ 546 w 664"/>
                <a:gd name="T39" fmla="*/ 64 h 623"/>
                <a:gd name="T40" fmla="*/ 610 w 664"/>
                <a:gd name="T41" fmla="*/ 129 h 623"/>
                <a:gd name="T42" fmla="*/ 655 w 664"/>
                <a:gd name="T43" fmla="*/ 220 h 623"/>
                <a:gd name="T44" fmla="*/ 664 w 664"/>
                <a:gd name="T45" fmla="*/ 312 h 623"/>
                <a:gd name="T46" fmla="*/ 655 w 664"/>
                <a:gd name="T47" fmla="*/ 403 h 623"/>
                <a:gd name="T48" fmla="*/ 610 w 664"/>
                <a:gd name="T49" fmla="*/ 495 h 623"/>
                <a:gd name="T50" fmla="*/ 546 w 664"/>
                <a:gd name="T51" fmla="*/ 559 h 623"/>
                <a:gd name="T52" fmla="*/ 446 w 664"/>
                <a:gd name="T53" fmla="*/ 605 h 623"/>
                <a:gd name="T54" fmla="*/ 328 w 664"/>
                <a:gd name="T55" fmla="*/ 623 h 623"/>
                <a:gd name="T56" fmla="*/ 209 w 664"/>
                <a:gd name="T57" fmla="*/ 605 h 623"/>
                <a:gd name="T58" fmla="*/ 118 w 664"/>
                <a:gd name="T59" fmla="*/ 559 h 623"/>
                <a:gd name="T60" fmla="*/ 46 w 664"/>
                <a:gd name="T61" fmla="*/ 495 h 623"/>
                <a:gd name="T62" fmla="*/ 9 w 664"/>
                <a:gd name="T63" fmla="*/ 403 h 623"/>
                <a:gd name="T64" fmla="*/ 0 w 664"/>
                <a:gd name="T65" fmla="*/ 312 h 623"/>
                <a:gd name="T66" fmla="*/ 9 w 664"/>
                <a:gd name="T67" fmla="*/ 220 h 623"/>
                <a:gd name="T68" fmla="*/ 46 w 664"/>
                <a:gd name="T69" fmla="*/ 129 h 623"/>
                <a:gd name="T70" fmla="*/ 118 w 664"/>
                <a:gd name="T71" fmla="*/ 64 h 623"/>
                <a:gd name="T72" fmla="*/ 209 w 664"/>
                <a:gd name="T73" fmla="*/ 19 h 623"/>
                <a:gd name="T74" fmla="*/ 328 w 664"/>
                <a:gd name="T75" fmla="*/ 0 h 6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1" name="Freeform 158">
              <a:extLst>
                <a:ext uri="{FF2B5EF4-FFF2-40B4-BE49-F238E27FC236}">
                  <a16:creationId xmlns="" xmlns:a16="http://schemas.microsoft.com/office/drawing/2014/main" id="{1530B386-297E-43F5-90BD-EB7238E461C2}"/>
                </a:ext>
              </a:extLst>
            </p:cNvPr>
            <p:cNvSpPr>
              <a:spLocks/>
            </p:cNvSpPr>
            <p:nvPr userDrawn="1"/>
          </p:nvSpPr>
          <p:spPr bwMode="auto">
            <a:xfrm>
              <a:off x="1081100" y="6515771"/>
              <a:ext cx="115848" cy="119644"/>
            </a:xfrm>
            <a:custGeom>
              <a:avLst/>
              <a:gdLst>
                <a:gd name="T0" fmla="*/ 328 w 582"/>
                <a:gd name="T1" fmla="*/ 0 h 605"/>
                <a:gd name="T2" fmla="*/ 428 w 582"/>
                <a:gd name="T3" fmla="*/ 10 h 605"/>
                <a:gd name="T4" fmla="*/ 501 w 582"/>
                <a:gd name="T5" fmla="*/ 46 h 605"/>
                <a:gd name="T6" fmla="*/ 546 w 582"/>
                <a:gd name="T7" fmla="*/ 92 h 605"/>
                <a:gd name="T8" fmla="*/ 573 w 582"/>
                <a:gd name="T9" fmla="*/ 165 h 605"/>
                <a:gd name="T10" fmla="*/ 582 w 582"/>
                <a:gd name="T11" fmla="*/ 239 h 605"/>
                <a:gd name="T12" fmla="*/ 582 w 582"/>
                <a:gd name="T13" fmla="*/ 605 h 605"/>
                <a:gd name="T14" fmla="*/ 501 w 582"/>
                <a:gd name="T15" fmla="*/ 605 h 605"/>
                <a:gd name="T16" fmla="*/ 501 w 582"/>
                <a:gd name="T17" fmla="*/ 229 h 605"/>
                <a:gd name="T18" fmla="*/ 491 w 582"/>
                <a:gd name="T19" fmla="*/ 156 h 605"/>
                <a:gd name="T20" fmla="*/ 446 w 582"/>
                <a:gd name="T21" fmla="*/ 101 h 605"/>
                <a:gd name="T22" fmla="*/ 391 w 582"/>
                <a:gd name="T23" fmla="*/ 74 h 605"/>
                <a:gd name="T24" fmla="*/ 319 w 582"/>
                <a:gd name="T25" fmla="*/ 64 h 605"/>
                <a:gd name="T26" fmla="*/ 209 w 582"/>
                <a:gd name="T27" fmla="*/ 83 h 605"/>
                <a:gd name="T28" fmla="*/ 137 w 582"/>
                <a:gd name="T29" fmla="*/ 129 h 605"/>
                <a:gd name="T30" fmla="*/ 100 w 582"/>
                <a:gd name="T31" fmla="*/ 193 h 605"/>
                <a:gd name="T32" fmla="*/ 82 w 582"/>
                <a:gd name="T33" fmla="*/ 284 h 605"/>
                <a:gd name="T34" fmla="*/ 82 w 582"/>
                <a:gd name="T35" fmla="*/ 605 h 605"/>
                <a:gd name="T36" fmla="*/ 0 w 582"/>
                <a:gd name="T37" fmla="*/ 605 h 605"/>
                <a:gd name="T38" fmla="*/ 0 w 582"/>
                <a:gd name="T39" fmla="*/ 19 h 605"/>
                <a:gd name="T40" fmla="*/ 82 w 582"/>
                <a:gd name="T41" fmla="*/ 19 h 605"/>
                <a:gd name="T42" fmla="*/ 82 w 582"/>
                <a:gd name="T43" fmla="*/ 129 h 605"/>
                <a:gd name="T44" fmla="*/ 118 w 582"/>
                <a:gd name="T45" fmla="*/ 83 h 605"/>
                <a:gd name="T46" fmla="*/ 164 w 582"/>
                <a:gd name="T47" fmla="*/ 46 h 605"/>
                <a:gd name="T48" fmla="*/ 237 w 582"/>
                <a:gd name="T49" fmla="*/ 10 h 605"/>
                <a:gd name="T50" fmla="*/ 328 w 582"/>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2" name="Rectangle 159">
              <a:extLst>
                <a:ext uri="{FF2B5EF4-FFF2-40B4-BE49-F238E27FC236}">
                  <a16:creationId xmlns="" xmlns:a16="http://schemas.microsoft.com/office/drawing/2014/main" id="{85B61965-F613-4F6C-8D8E-7A83137FA611}"/>
                </a:ext>
              </a:extLst>
            </p:cNvPr>
            <p:cNvSpPr>
              <a:spLocks noChangeArrowheads="1"/>
            </p:cNvSpPr>
            <p:nvPr userDrawn="1"/>
          </p:nvSpPr>
          <p:spPr bwMode="auto">
            <a:xfrm>
              <a:off x="1212817" y="6472699"/>
              <a:ext cx="15870" cy="162715"/>
            </a:xfrm>
            <a:prstGeom prst="rect">
              <a:avLst/>
            </a:prstGeom>
            <a:solidFill>
              <a:srgbClr val="00CD0D"/>
            </a:solidFill>
            <a:ln w="0">
              <a:noFill/>
              <a:miter lim="800000"/>
              <a:headEnd/>
              <a:tailEnd/>
            </a:ln>
          </p:spPr>
          <p:txBody>
            <a:bodyPr/>
            <a:lstStyle/>
            <a:p>
              <a:pPr>
                <a:defRPr/>
              </a:pPr>
              <a:endParaRPr lang="de-CH" sz="2200">
                <a:solidFill>
                  <a:srgbClr val="000000"/>
                </a:solidFill>
                <a:latin typeface="Arial" pitchFamily="34" charset="0"/>
                <a:ea typeface="ＭＳ Ｐゴシック" pitchFamily="34" charset="-128"/>
                <a:cs typeface="Arial" pitchFamily="34" charset="0"/>
              </a:endParaRPr>
            </a:p>
          </p:txBody>
        </p:sp>
        <p:sp>
          <p:nvSpPr>
            <p:cNvPr id="33" name="Freeform 160">
              <a:extLst>
                <a:ext uri="{FF2B5EF4-FFF2-40B4-BE49-F238E27FC236}">
                  <a16:creationId xmlns="" xmlns:a16="http://schemas.microsoft.com/office/drawing/2014/main" id="{342C1030-7328-4ED4-9FFC-542BD1EB7C0D}"/>
                </a:ext>
              </a:extLst>
            </p:cNvPr>
            <p:cNvSpPr>
              <a:spLocks noEditPoints="1"/>
            </p:cNvSpPr>
            <p:nvPr userDrawn="1"/>
          </p:nvSpPr>
          <p:spPr bwMode="auto">
            <a:xfrm>
              <a:off x="1250904" y="6472699"/>
              <a:ext cx="15870" cy="162715"/>
            </a:xfrm>
            <a:custGeom>
              <a:avLst/>
              <a:gdLst>
                <a:gd name="T0" fmla="*/ 0 w 82"/>
                <a:gd name="T1" fmla="*/ 229 h 815"/>
                <a:gd name="T2" fmla="*/ 82 w 82"/>
                <a:gd name="T3" fmla="*/ 229 h 815"/>
                <a:gd name="T4" fmla="*/ 82 w 82"/>
                <a:gd name="T5" fmla="*/ 815 h 815"/>
                <a:gd name="T6" fmla="*/ 0 w 82"/>
                <a:gd name="T7" fmla="*/ 815 h 815"/>
                <a:gd name="T8" fmla="*/ 0 w 82"/>
                <a:gd name="T9" fmla="*/ 229 h 815"/>
                <a:gd name="T10" fmla="*/ 0 w 82"/>
                <a:gd name="T11" fmla="*/ 0 h 815"/>
                <a:gd name="T12" fmla="*/ 82 w 82"/>
                <a:gd name="T13" fmla="*/ 0 h 815"/>
                <a:gd name="T14" fmla="*/ 82 w 82"/>
                <a:gd name="T15" fmla="*/ 128 h 815"/>
                <a:gd name="T16" fmla="*/ 0 w 82"/>
                <a:gd name="T17" fmla="*/ 128 h 815"/>
                <a:gd name="T18" fmla="*/ 0 w 82"/>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4" name="Freeform 161">
              <a:extLst>
                <a:ext uri="{FF2B5EF4-FFF2-40B4-BE49-F238E27FC236}">
                  <a16:creationId xmlns="" xmlns:a16="http://schemas.microsoft.com/office/drawing/2014/main" id="{0B6469A5-FAC1-468C-9EE2-8700A06ADB39}"/>
                </a:ext>
              </a:extLst>
            </p:cNvPr>
            <p:cNvSpPr>
              <a:spLocks/>
            </p:cNvSpPr>
            <p:nvPr userDrawn="1"/>
          </p:nvSpPr>
          <p:spPr bwMode="auto">
            <a:xfrm>
              <a:off x="1287404" y="6515771"/>
              <a:ext cx="115848" cy="119644"/>
            </a:xfrm>
            <a:custGeom>
              <a:avLst/>
              <a:gdLst>
                <a:gd name="T0" fmla="*/ 328 w 583"/>
                <a:gd name="T1" fmla="*/ 0 h 605"/>
                <a:gd name="T2" fmla="*/ 428 w 583"/>
                <a:gd name="T3" fmla="*/ 10 h 605"/>
                <a:gd name="T4" fmla="*/ 501 w 583"/>
                <a:gd name="T5" fmla="*/ 46 h 605"/>
                <a:gd name="T6" fmla="*/ 546 w 583"/>
                <a:gd name="T7" fmla="*/ 92 h 605"/>
                <a:gd name="T8" fmla="*/ 574 w 583"/>
                <a:gd name="T9" fmla="*/ 165 h 605"/>
                <a:gd name="T10" fmla="*/ 583 w 583"/>
                <a:gd name="T11" fmla="*/ 239 h 605"/>
                <a:gd name="T12" fmla="*/ 583 w 583"/>
                <a:gd name="T13" fmla="*/ 605 h 605"/>
                <a:gd name="T14" fmla="*/ 501 w 583"/>
                <a:gd name="T15" fmla="*/ 605 h 605"/>
                <a:gd name="T16" fmla="*/ 501 w 583"/>
                <a:gd name="T17" fmla="*/ 229 h 605"/>
                <a:gd name="T18" fmla="*/ 492 w 583"/>
                <a:gd name="T19" fmla="*/ 156 h 605"/>
                <a:gd name="T20" fmla="*/ 455 w 583"/>
                <a:gd name="T21" fmla="*/ 101 h 605"/>
                <a:gd name="T22" fmla="*/ 401 w 583"/>
                <a:gd name="T23" fmla="*/ 74 h 605"/>
                <a:gd name="T24" fmla="*/ 328 w 583"/>
                <a:gd name="T25" fmla="*/ 64 h 605"/>
                <a:gd name="T26" fmla="*/ 219 w 583"/>
                <a:gd name="T27" fmla="*/ 83 h 605"/>
                <a:gd name="T28" fmla="*/ 146 w 583"/>
                <a:gd name="T29" fmla="*/ 129 h 605"/>
                <a:gd name="T30" fmla="*/ 110 w 583"/>
                <a:gd name="T31" fmla="*/ 193 h 605"/>
                <a:gd name="T32" fmla="*/ 91 w 583"/>
                <a:gd name="T33" fmla="*/ 284 h 605"/>
                <a:gd name="T34" fmla="*/ 91 w 583"/>
                <a:gd name="T35" fmla="*/ 605 h 605"/>
                <a:gd name="T36" fmla="*/ 0 w 583"/>
                <a:gd name="T37" fmla="*/ 605 h 605"/>
                <a:gd name="T38" fmla="*/ 0 w 583"/>
                <a:gd name="T39" fmla="*/ 19 h 605"/>
                <a:gd name="T40" fmla="*/ 91 w 583"/>
                <a:gd name="T41" fmla="*/ 19 h 605"/>
                <a:gd name="T42" fmla="*/ 91 w 583"/>
                <a:gd name="T43" fmla="*/ 129 h 605"/>
                <a:gd name="T44" fmla="*/ 119 w 583"/>
                <a:gd name="T45" fmla="*/ 83 h 605"/>
                <a:gd name="T46" fmla="*/ 173 w 583"/>
                <a:gd name="T47" fmla="*/ 46 h 605"/>
                <a:gd name="T48" fmla="*/ 237 w 583"/>
                <a:gd name="T49" fmla="*/ 10 h 605"/>
                <a:gd name="T50" fmla="*/ 328 w 583"/>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5" name="Freeform 162">
              <a:extLst>
                <a:ext uri="{FF2B5EF4-FFF2-40B4-BE49-F238E27FC236}">
                  <a16:creationId xmlns="" xmlns:a16="http://schemas.microsoft.com/office/drawing/2014/main" id="{057AF0AA-8896-465F-A738-EAAD809D5F98}"/>
                </a:ext>
              </a:extLst>
            </p:cNvPr>
            <p:cNvSpPr>
              <a:spLocks noEditPoints="1"/>
            </p:cNvSpPr>
            <p:nvPr userDrawn="1"/>
          </p:nvSpPr>
          <p:spPr bwMode="auto">
            <a:xfrm>
              <a:off x="1419121" y="6515771"/>
              <a:ext cx="128543" cy="122834"/>
            </a:xfrm>
            <a:custGeom>
              <a:avLst/>
              <a:gdLst>
                <a:gd name="T0" fmla="*/ 327 w 646"/>
                <a:gd name="T1" fmla="*/ 64 h 623"/>
                <a:gd name="T2" fmla="*/ 245 w 646"/>
                <a:gd name="T3" fmla="*/ 74 h 623"/>
                <a:gd name="T4" fmla="*/ 173 w 646"/>
                <a:gd name="T5" fmla="*/ 110 h 623"/>
                <a:gd name="T6" fmla="*/ 109 w 646"/>
                <a:gd name="T7" fmla="*/ 174 h 623"/>
                <a:gd name="T8" fmla="*/ 82 w 646"/>
                <a:gd name="T9" fmla="*/ 266 h 623"/>
                <a:gd name="T10" fmla="*/ 564 w 646"/>
                <a:gd name="T11" fmla="*/ 266 h 623"/>
                <a:gd name="T12" fmla="*/ 528 w 646"/>
                <a:gd name="T13" fmla="*/ 174 h 623"/>
                <a:gd name="T14" fmla="*/ 473 w 646"/>
                <a:gd name="T15" fmla="*/ 110 h 623"/>
                <a:gd name="T16" fmla="*/ 409 w 646"/>
                <a:gd name="T17" fmla="*/ 74 h 623"/>
                <a:gd name="T18" fmla="*/ 327 w 646"/>
                <a:gd name="T19" fmla="*/ 64 h 623"/>
                <a:gd name="T20" fmla="*/ 318 w 646"/>
                <a:gd name="T21" fmla="*/ 0 h 623"/>
                <a:gd name="T22" fmla="*/ 400 w 646"/>
                <a:gd name="T23" fmla="*/ 10 h 623"/>
                <a:gd name="T24" fmla="*/ 473 w 646"/>
                <a:gd name="T25" fmla="*/ 28 h 623"/>
                <a:gd name="T26" fmla="*/ 537 w 646"/>
                <a:gd name="T27" fmla="*/ 64 h 623"/>
                <a:gd name="T28" fmla="*/ 591 w 646"/>
                <a:gd name="T29" fmla="*/ 129 h 623"/>
                <a:gd name="T30" fmla="*/ 637 w 646"/>
                <a:gd name="T31" fmla="*/ 211 h 623"/>
                <a:gd name="T32" fmla="*/ 646 w 646"/>
                <a:gd name="T33" fmla="*/ 330 h 623"/>
                <a:gd name="T34" fmla="*/ 82 w 646"/>
                <a:gd name="T35" fmla="*/ 330 h 623"/>
                <a:gd name="T36" fmla="*/ 100 w 646"/>
                <a:gd name="T37" fmla="*/ 422 h 623"/>
                <a:gd name="T38" fmla="*/ 145 w 646"/>
                <a:gd name="T39" fmla="*/ 495 h 623"/>
                <a:gd name="T40" fmla="*/ 218 w 646"/>
                <a:gd name="T41" fmla="*/ 541 h 623"/>
                <a:gd name="T42" fmla="*/ 318 w 646"/>
                <a:gd name="T43" fmla="*/ 559 h 623"/>
                <a:gd name="T44" fmla="*/ 409 w 646"/>
                <a:gd name="T45" fmla="*/ 550 h 623"/>
                <a:gd name="T46" fmla="*/ 473 w 646"/>
                <a:gd name="T47" fmla="*/ 523 h 623"/>
                <a:gd name="T48" fmla="*/ 519 w 646"/>
                <a:gd name="T49" fmla="*/ 477 h 623"/>
                <a:gd name="T50" fmla="*/ 546 w 646"/>
                <a:gd name="T51" fmla="*/ 422 h 623"/>
                <a:gd name="T52" fmla="*/ 637 w 646"/>
                <a:gd name="T53" fmla="*/ 422 h 623"/>
                <a:gd name="T54" fmla="*/ 610 w 646"/>
                <a:gd name="T55" fmla="*/ 486 h 623"/>
                <a:gd name="T56" fmla="*/ 564 w 646"/>
                <a:gd name="T57" fmla="*/ 532 h 623"/>
                <a:gd name="T58" fmla="*/ 500 w 646"/>
                <a:gd name="T59" fmla="*/ 577 h 623"/>
                <a:gd name="T60" fmla="*/ 418 w 646"/>
                <a:gd name="T61" fmla="*/ 614 h 623"/>
                <a:gd name="T62" fmla="*/ 318 w 646"/>
                <a:gd name="T63" fmla="*/ 623 h 623"/>
                <a:gd name="T64" fmla="*/ 209 w 646"/>
                <a:gd name="T65" fmla="*/ 614 h 623"/>
                <a:gd name="T66" fmla="*/ 127 w 646"/>
                <a:gd name="T67" fmla="*/ 577 h 623"/>
                <a:gd name="T68" fmla="*/ 63 w 646"/>
                <a:gd name="T69" fmla="*/ 523 h 623"/>
                <a:gd name="T70" fmla="*/ 27 w 646"/>
                <a:gd name="T71" fmla="*/ 458 h 623"/>
                <a:gd name="T72" fmla="*/ 9 w 646"/>
                <a:gd name="T73" fmla="*/ 385 h 623"/>
                <a:gd name="T74" fmla="*/ 0 w 646"/>
                <a:gd name="T75" fmla="*/ 312 h 623"/>
                <a:gd name="T76" fmla="*/ 9 w 646"/>
                <a:gd name="T77" fmla="*/ 220 h 623"/>
                <a:gd name="T78" fmla="*/ 45 w 646"/>
                <a:gd name="T79" fmla="*/ 129 h 623"/>
                <a:gd name="T80" fmla="*/ 109 w 646"/>
                <a:gd name="T81" fmla="*/ 64 h 623"/>
                <a:gd name="T82" fmla="*/ 200 w 646"/>
                <a:gd name="T83" fmla="*/ 19 h 623"/>
                <a:gd name="T84" fmla="*/ 318 w 646"/>
                <a:gd name="T85" fmla="*/ 0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grpSp>
      <p:pic>
        <p:nvPicPr>
          <p:cNvPr id="36" name="Grafik 35">
            <a:extLst>
              <a:ext uri="{FF2B5EF4-FFF2-40B4-BE49-F238E27FC236}">
                <a16:creationId xmlns="" xmlns:a16="http://schemas.microsoft.com/office/drawing/2014/main" id="{FE3E0181-3CF8-45D7-BEAA-8686B37A5F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208" y="6417376"/>
            <a:ext cx="564882" cy="396000"/>
          </a:xfrm>
          <a:prstGeom prst="rect">
            <a:avLst/>
          </a:prstGeom>
        </p:spPr>
      </p:pic>
    </p:spTree>
    <p:extLst>
      <p:ext uri="{BB962C8B-B14F-4D97-AF65-F5344CB8AC3E}">
        <p14:creationId xmlns:p14="http://schemas.microsoft.com/office/powerpoint/2010/main" val="719736597"/>
      </p:ext>
    </p:extLst>
  </p:cSld>
  <p:clrMap bg1="lt1" tx1="dk1" bg2="lt2" tx2="dk2" accent1="accent1" accent2="accent2" accent3="accent3" accent4="accent4" accent5="accent5" accent6="accent6" hlink="hlink" folHlink="folHlink"/>
  <p:sldLayoutIdLst>
    <p:sldLayoutId id="2147519050" r:id="rId1"/>
    <p:sldLayoutId id="2147519115" r:id="rId2"/>
    <p:sldLayoutId id="2147519992" r:id="rId3"/>
  </p:sldLayoutIdLst>
  <p:hf hdr="0" dt="0"/>
  <p:txStyles>
    <p:titleStyle>
      <a:lvl1pPr algn="l" rtl="0" eaLnBrk="0" fontAlgn="base" hangingPunct="0">
        <a:lnSpc>
          <a:spcPct val="90000"/>
        </a:lnSpc>
        <a:spcBef>
          <a:spcPct val="0"/>
        </a:spcBef>
        <a:spcAft>
          <a:spcPct val="0"/>
        </a:spcAft>
        <a:defRPr sz="2800" b="1">
          <a:solidFill>
            <a:srgbClr val="007FC4"/>
          </a:solidFill>
          <a:latin typeface="+mj-lt"/>
          <a:ea typeface="+mj-ea"/>
          <a:cs typeface="+mj-cs"/>
        </a:defRPr>
      </a:lvl1pPr>
      <a:lvl2pPr algn="l" rtl="0" eaLnBrk="0" fontAlgn="base" hangingPunct="0">
        <a:lnSpc>
          <a:spcPct val="90000"/>
        </a:lnSpc>
        <a:spcBef>
          <a:spcPct val="0"/>
        </a:spcBef>
        <a:spcAft>
          <a:spcPct val="0"/>
        </a:spcAft>
        <a:defRPr sz="2800" b="1">
          <a:solidFill>
            <a:srgbClr val="007FC4"/>
          </a:solidFill>
          <a:latin typeface="Arial" pitchFamily="34" charset="0"/>
        </a:defRPr>
      </a:lvl2pPr>
      <a:lvl3pPr algn="l" rtl="0" eaLnBrk="0" fontAlgn="base" hangingPunct="0">
        <a:lnSpc>
          <a:spcPct val="90000"/>
        </a:lnSpc>
        <a:spcBef>
          <a:spcPct val="0"/>
        </a:spcBef>
        <a:spcAft>
          <a:spcPct val="0"/>
        </a:spcAft>
        <a:defRPr sz="2800" b="1">
          <a:solidFill>
            <a:srgbClr val="007FC4"/>
          </a:solidFill>
          <a:latin typeface="Arial" pitchFamily="34" charset="0"/>
        </a:defRPr>
      </a:lvl3pPr>
      <a:lvl4pPr algn="l" rtl="0" eaLnBrk="0" fontAlgn="base" hangingPunct="0">
        <a:lnSpc>
          <a:spcPct val="90000"/>
        </a:lnSpc>
        <a:spcBef>
          <a:spcPct val="0"/>
        </a:spcBef>
        <a:spcAft>
          <a:spcPct val="0"/>
        </a:spcAft>
        <a:defRPr sz="2800" b="1">
          <a:solidFill>
            <a:srgbClr val="007FC4"/>
          </a:solidFill>
          <a:latin typeface="Arial" pitchFamily="34" charset="0"/>
        </a:defRPr>
      </a:lvl4pPr>
      <a:lvl5pPr algn="l" rtl="0" eaLnBrk="0" fontAlgn="base" hangingPunct="0">
        <a:lnSpc>
          <a:spcPct val="90000"/>
        </a:lnSpc>
        <a:spcBef>
          <a:spcPct val="0"/>
        </a:spcBef>
        <a:spcAft>
          <a:spcPct val="0"/>
        </a:spcAft>
        <a:defRPr sz="2800" b="1">
          <a:solidFill>
            <a:srgbClr val="007FC4"/>
          </a:solidFill>
          <a:latin typeface="Arial" pitchFamily="34" charset="0"/>
        </a:defRPr>
      </a:lvl5pPr>
      <a:lvl6pPr marL="455872" algn="l" rtl="0" eaLnBrk="0" fontAlgn="base" hangingPunct="0">
        <a:lnSpc>
          <a:spcPct val="90000"/>
        </a:lnSpc>
        <a:spcBef>
          <a:spcPct val="0"/>
        </a:spcBef>
        <a:spcAft>
          <a:spcPct val="0"/>
        </a:spcAft>
        <a:defRPr sz="2800" b="1">
          <a:solidFill>
            <a:srgbClr val="007FC4"/>
          </a:solidFill>
          <a:latin typeface="Arial" pitchFamily="34" charset="0"/>
        </a:defRPr>
      </a:lvl6pPr>
      <a:lvl7pPr marL="911749" algn="l" rtl="0" eaLnBrk="0" fontAlgn="base" hangingPunct="0">
        <a:lnSpc>
          <a:spcPct val="90000"/>
        </a:lnSpc>
        <a:spcBef>
          <a:spcPct val="0"/>
        </a:spcBef>
        <a:spcAft>
          <a:spcPct val="0"/>
        </a:spcAft>
        <a:defRPr sz="2800" b="1">
          <a:solidFill>
            <a:srgbClr val="007FC4"/>
          </a:solidFill>
          <a:latin typeface="Arial" pitchFamily="34" charset="0"/>
        </a:defRPr>
      </a:lvl7pPr>
      <a:lvl8pPr marL="1367627" algn="l" rtl="0" eaLnBrk="0" fontAlgn="base" hangingPunct="0">
        <a:lnSpc>
          <a:spcPct val="90000"/>
        </a:lnSpc>
        <a:spcBef>
          <a:spcPct val="0"/>
        </a:spcBef>
        <a:spcAft>
          <a:spcPct val="0"/>
        </a:spcAft>
        <a:defRPr sz="2800" b="1">
          <a:solidFill>
            <a:srgbClr val="007FC4"/>
          </a:solidFill>
          <a:latin typeface="Arial" pitchFamily="34" charset="0"/>
        </a:defRPr>
      </a:lvl8pPr>
      <a:lvl9pPr marL="1823499"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250097" indent="-250097" algn="l" rtl="0" eaLnBrk="0" fontAlgn="base" hangingPunct="0">
        <a:spcBef>
          <a:spcPct val="0"/>
        </a:spcBef>
        <a:spcAft>
          <a:spcPts val="900"/>
        </a:spcAft>
        <a:buClr>
          <a:srgbClr val="007FC4"/>
        </a:buClr>
        <a:buSzPct val="99000"/>
        <a:buFont typeface="Wingdings 3" pitchFamily="18" charset="2"/>
        <a:buChar char=""/>
        <a:tabLst>
          <a:tab pos="1802922" algn="l"/>
        </a:tabLst>
        <a:defRPr sz="2400">
          <a:solidFill>
            <a:schemeClr val="tx1"/>
          </a:solidFill>
          <a:latin typeface="+mn-lt"/>
          <a:ea typeface="+mn-ea"/>
          <a:cs typeface="+mn-cs"/>
        </a:defRPr>
      </a:lvl1pPr>
      <a:lvl2pPr marL="501781" indent="-25009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2pPr>
      <a:lvl3pPr marL="753464" indent="-25009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3pPr>
      <a:lvl4pPr marL="1003557" indent="-250097" algn="l" rtl="0" eaLnBrk="0" fontAlgn="base" hangingPunct="0">
        <a:spcBef>
          <a:spcPts val="200"/>
        </a:spcBef>
        <a:spcAft>
          <a:spcPts val="900"/>
        </a:spcAft>
        <a:buClr>
          <a:srgbClr val="007FC4"/>
        </a:buClr>
        <a:buSzPct val="99000"/>
        <a:buFont typeface="Wingdings 3" pitchFamily="18" charset="2"/>
        <a:buChar char="}"/>
        <a:tabLst>
          <a:tab pos="1802922" algn="l"/>
        </a:tabLst>
        <a:defRPr sz="1600">
          <a:solidFill>
            <a:schemeClr val="tx1"/>
          </a:solidFill>
          <a:latin typeface="+mn-lt"/>
        </a:defRPr>
      </a:lvl4pPr>
      <a:lvl5pPr marL="1255240" indent="-250097" algn="l" rtl="0" eaLnBrk="0" fontAlgn="base" hangingPunct="0">
        <a:spcBef>
          <a:spcPts val="200"/>
        </a:spcBef>
        <a:spcAft>
          <a:spcPts val="900"/>
        </a:spcAft>
        <a:buClr>
          <a:srgbClr val="007FC4"/>
        </a:buClr>
        <a:buSzPct val="99000"/>
        <a:buFont typeface="Wingdings 3" pitchFamily="18" charset="2"/>
        <a:buChar char=""/>
        <a:tabLst>
          <a:tab pos="1802922" algn="l"/>
        </a:tabLst>
        <a:defRPr sz="1600">
          <a:solidFill>
            <a:schemeClr val="tx1"/>
          </a:solidFill>
          <a:latin typeface="+mn-lt"/>
        </a:defRPr>
      </a:lvl5pPr>
      <a:lvl6pPr marL="2431330"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6pPr>
      <a:lvl7pPr marL="2887206"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7pPr>
      <a:lvl8pPr marL="3343083"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8pPr>
      <a:lvl9pPr marL="3798957"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9pPr>
    </p:bodyStyle>
    <p:otherStyle>
      <a:defPPr>
        <a:defRPr lang="de-DE"/>
      </a:defPPr>
      <a:lvl1pPr marL="0" algn="l" defTabSz="911749" rtl="0" eaLnBrk="1" latinLnBrk="0" hangingPunct="1">
        <a:defRPr sz="1800" kern="1200">
          <a:solidFill>
            <a:schemeClr val="tx1"/>
          </a:solidFill>
          <a:latin typeface="+mn-lt"/>
          <a:ea typeface="+mn-ea"/>
          <a:cs typeface="+mn-cs"/>
        </a:defRPr>
      </a:lvl1pPr>
      <a:lvl2pPr marL="455872" algn="l" defTabSz="911749" rtl="0" eaLnBrk="1" latinLnBrk="0" hangingPunct="1">
        <a:defRPr sz="1800" kern="1200">
          <a:solidFill>
            <a:schemeClr val="tx1"/>
          </a:solidFill>
          <a:latin typeface="+mn-lt"/>
          <a:ea typeface="+mn-ea"/>
          <a:cs typeface="+mn-cs"/>
        </a:defRPr>
      </a:lvl2pPr>
      <a:lvl3pPr marL="911749" algn="l" defTabSz="911749" rtl="0" eaLnBrk="1" latinLnBrk="0" hangingPunct="1">
        <a:defRPr sz="1800" kern="1200">
          <a:solidFill>
            <a:schemeClr val="tx1"/>
          </a:solidFill>
          <a:latin typeface="+mn-lt"/>
          <a:ea typeface="+mn-ea"/>
          <a:cs typeface="+mn-cs"/>
        </a:defRPr>
      </a:lvl3pPr>
      <a:lvl4pPr marL="1367627" algn="l" defTabSz="911749" rtl="0" eaLnBrk="1" latinLnBrk="0" hangingPunct="1">
        <a:defRPr sz="1800" kern="1200">
          <a:solidFill>
            <a:schemeClr val="tx1"/>
          </a:solidFill>
          <a:latin typeface="+mn-lt"/>
          <a:ea typeface="+mn-ea"/>
          <a:cs typeface="+mn-cs"/>
        </a:defRPr>
      </a:lvl4pPr>
      <a:lvl5pPr marL="1823499" algn="l" defTabSz="911749" rtl="0" eaLnBrk="1" latinLnBrk="0" hangingPunct="1">
        <a:defRPr sz="1800" kern="1200">
          <a:solidFill>
            <a:schemeClr val="tx1"/>
          </a:solidFill>
          <a:latin typeface="+mn-lt"/>
          <a:ea typeface="+mn-ea"/>
          <a:cs typeface="+mn-cs"/>
        </a:defRPr>
      </a:lvl5pPr>
      <a:lvl6pPr marL="2279376" algn="l" defTabSz="911749" rtl="0" eaLnBrk="1" latinLnBrk="0" hangingPunct="1">
        <a:defRPr sz="1800" kern="1200">
          <a:solidFill>
            <a:schemeClr val="tx1"/>
          </a:solidFill>
          <a:latin typeface="+mn-lt"/>
          <a:ea typeface="+mn-ea"/>
          <a:cs typeface="+mn-cs"/>
        </a:defRPr>
      </a:lvl6pPr>
      <a:lvl7pPr marL="2735248" algn="l" defTabSz="911749" rtl="0" eaLnBrk="1" latinLnBrk="0" hangingPunct="1">
        <a:defRPr sz="1800" kern="1200">
          <a:solidFill>
            <a:schemeClr val="tx1"/>
          </a:solidFill>
          <a:latin typeface="+mn-lt"/>
          <a:ea typeface="+mn-ea"/>
          <a:cs typeface="+mn-cs"/>
        </a:defRPr>
      </a:lvl7pPr>
      <a:lvl8pPr marL="3191116" algn="l" defTabSz="911749" rtl="0" eaLnBrk="1" latinLnBrk="0" hangingPunct="1">
        <a:defRPr sz="1800" kern="1200">
          <a:solidFill>
            <a:schemeClr val="tx1"/>
          </a:solidFill>
          <a:latin typeface="+mn-lt"/>
          <a:ea typeface="+mn-ea"/>
          <a:cs typeface="+mn-cs"/>
        </a:defRPr>
      </a:lvl8pPr>
      <a:lvl9pPr marL="3646996" algn="l" defTabSz="91174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5F0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60363" y="360363"/>
            <a:ext cx="8426450" cy="476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Inhaltsverzeichnis</a:t>
            </a:r>
          </a:p>
        </p:txBody>
      </p:sp>
      <p:sp>
        <p:nvSpPr>
          <p:cNvPr id="2051" name="Rectangle 3"/>
          <p:cNvSpPr>
            <a:spLocks noGrp="1" noChangeArrowheads="1"/>
          </p:cNvSpPr>
          <p:nvPr>
            <p:ph type="body" idx="1"/>
          </p:nvPr>
        </p:nvSpPr>
        <p:spPr bwMode="auto">
          <a:xfrm>
            <a:off x="360363" y="1125538"/>
            <a:ext cx="8426450" cy="5183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cxnSp>
        <p:nvCxnSpPr>
          <p:cNvPr id="2052" name="Gerade Verbindung 13"/>
          <p:cNvCxnSpPr>
            <a:cxnSpLocks noChangeShapeType="1"/>
          </p:cNvCxnSpPr>
          <p:nvPr/>
        </p:nvCxnSpPr>
        <p:spPr bwMode="auto">
          <a:xfrm>
            <a:off x="-142875" y="500063"/>
            <a:ext cx="914400" cy="914400"/>
          </a:xfrm>
          <a:prstGeom prst="line">
            <a:avLst/>
          </a:prstGeom>
          <a:noFill/>
          <a:ln w="9525" algn="ctr">
            <a:noFill/>
            <a:round/>
            <a:headEnd/>
            <a:tailEnd/>
          </a:ln>
        </p:spPr>
      </p:cxnSp>
      <p:sp>
        <p:nvSpPr>
          <p:cNvPr id="1072" name="Rectangle 48"/>
          <p:cNvSpPr>
            <a:spLocks noChangeArrowheads="1"/>
          </p:cNvSpPr>
          <p:nvPr/>
        </p:nvSpPr>
        <p:spPr bwMode="auto">
          <a:xfrm>
            <a:off x="6643688" y="6540500"/>
            <a:ext cx="2143125" cy="317500"/>
          </a:xfrm>
          <a:prstGeom prst="rect">
            <a:avLst/>
          </a:prstGeom>
          <a:noFill/>
          <a:ln w="9525">
            <a:noFill/>
            <a:miter lim="800000"/>
            <a:headEnd/>
            <a:tailEnd/>
          </a:ln>
          <a:effectLst/>
        </p:spPr>
        <p:txBody>
          <a:bodyPr wrap="none" lIns="0" tIns="0" rIns="0" bIns="0"/>
          <a:lstStyle/>
          <a:p>
            <a:pPr algn="r" eaLnBrk="0" hangingPunct="0">
              <a:lnSpc>
                <a:spcPct val="90000"/>
              </a:lnSpc>
              <a:spcAft>
                <a:spcPts val="100"/>
              </a:spcAft>
              <a:defRPr/>
            </a:pPr>
            <a:r>
              <a:rPr lang="de-CH" sz="700">
                <a:solidFill>
                  <a:prstClr val="black"/>
                </a:solidFill>
                <a:latin typeface="Arial" pitchFamily="34" charset="0"/>
                <a:cs typeface="Arial" pitchFamily="34" charset="0"/>
              </a:rPr>
              <a:t>Beratungsteam schulentwicklung.ch</a:t>
            </a:r>
          </a:p>
          <a:p>
            <a:pPr algn="r" eaLnBrk="0" hangingPunct="0">
              <a:lnSpc>
                <a:spcPct val="90000"/>
              </a:lnSpc>
              <a:spcAft>
                <a:spcPts val="100"/>
              </a:spcAft>
              <a:defRPr/>
            </a:pPr>
            <a:fld id="{9619C147-2962-47D4-914F-5982B74C7AC2}" type="datetime1">
              <a:rPr lang="de-CH" sz="700">
                <a:solidFill>
                  <a:prstClr val="black"/>
                </a:solidFill>
                <a:latin typeface="Arial" pitchFamily="34" charset="0"/>
                <a:cs typeface="Arial" pitchFamily="34" charset="0"/>
              </a:rPr>
              <a:pPr algn="r" eaLnBrk="0" hangingPunct="0">
                <a:lnSpc>
                  <a:spcPct val="90000"/>
                </a:lnSpc>
                <a:spcAft>
                  <a:spcPts val="100"/>
                </a:spcAft>
                <a:defRPr/>
              </a:pPr>
              <a:t>20.09.2021</a:t>
            </a:fld>
            <a:r>
              <a:rPr lang="de-CH" sz="700">
                <a:solidFill>
                  <a:prstClr val="black"/>
                </a:solidFill>
                <a:latin typeface="Arial" pitchFamily="34" charset="0"/>
                <a:cs typeface="Arial" pitchFamily="34" charset="0"/>
              </a:rPr>
              <a:t>, Seite </a:t>
            </a:r>
            <a:fld id="{2A02575C-837D-4972-B557-9A30A6A78F4F}" type="slidenum">
              <a:rPr lang="de-CH" sz="700">
                <a:solidFill>
                  <a:prstClr val="black"/>
                </a:solidFill>
                <a:latin typeface="Arial" pitchFamily="34" charset="0"/>
                <a:cs typeface="Arial" pitchFamily="34" charset="0"/>
              </a:rPr>
              <a:pPr algn="r" eaLnBrk="0" hangingPunct="0">
                <a:lnSpc>
                  <a:spcPct val="90000"/>
                </a:lnSpc>
                <a:spcAft>
                  <a:spcPts val="100"/>
                </a:spcAft>
                <a:defRPr/>
              </a:pPr>
              <a:t>‹Nr.›</a:t>
            </a:fld>
            <a:endParaRPr lang="de-CH" sz="700">
              <a:solidFill>
                <a:prstClr val="black"/>
              </a:solidFill>
              <a:latin typeface="Arial" pitchFamily="34" charset="0"/>
              <a:cs typeface="Arial" pitchFamily="34" charset="0"/>
            </a:endParaRPr>
          </a:p>
        </p:txBody>
      </p:sp>
      <p:cxnSp>
        <p:nvCxnSpPr>
          <p:cNvPr id="2056" name="Gerade Verbindung 11"/>
          <p:cNvCxnSpPr>
            <a:cxnSpLocks noChangeShapeType="1"/>
          </p:cNvCxnSpPr>
          <p:nvPr/>
        </p:nvCxnSpPr>
        <p:spPr bwMode="auto">
          <a:xfrm>
            <a:off x="4303713" y="6477000"/>
            <a:ext cx="2952750" cy="0"/>
          </a:xfrm>
          <a:prstGeom prst="line">
            <a:avLst/>
          </a:prstGeom>
          <a:noFill/>
          <a:ln w="9525" algn="ctr">
            <a:solidFill>
              <a:srgbClr val="007FC4"/>
            </a:solidFill>
            <a:round/>
            <a:headEnd/>
            <a:tailEnd/>
          </a:ln>
        </p:spPr>
      </p:cxnSp>
      <p:cxnSp>
        <p:nvCxnSpPr>
          <p:cNvPr id="2057" name="Gerade Verbindung 19"/>
          <p:cNvCxnSpPr>
            <a:cxnSpLocks noChangeShapeType="1"/>
          </p:cNvCxnSpPr>
          <p:nvPr/>
        </p:nvCxnSpPr>
        <p:spPr bwMode="auto">
          <a:xfrm>
            <a:off x="7358063" y="6477000"/>
            <a:ext cx="1439862" cy="0"/>
          </a:xfrm>
          <a:prstGeom prst="line">
            <a:avLst/>
          </a:prstGeom>
          <a:noFill/>
          <a:ln w="9525" algn="ctr">
            <a:solidFill>
              <a:srgbClr val="007FC4"/>
            </a:solidFill>
            <a:round/>
            <a:headEnd/>
            <a:tailEnd/>
          </a:ln>
        </p:spPr>
      </p:cxnSp>
      <p:grpSp>
        <p:nvGrpSpPr>
          <p:cNvPr id="2" name="Gruppieren 9"/>
          <p:cNvGrpSpPr/>
          <p:nvPr/>
        </p:nvGrpSpPr>
        <p:grpSpPr>
          <a:xfrm>
            <a:off x="2497584" y="6469509"/>
            <a:ext cx="1152128" cy="180262"/>
            <a:chOff x="900113" y="2665413"/>
            <a:chExt cx="9202737" cy="1439862"/>
          </a:xfrm>
        </p:grpSpPr>
        <p:sp>
          <p:nvSpPr>
            <p:cNvPr id="11" name="Rectangle 153"/>
            <p:cNvSpPr>
              <a:spLocks noChangeArrowheads="1"/>
            </p:cNvSpPr>
            <p:nvPr userDrawn="1"/>
          </p:nvSpPr>
          <p:spPr bwMode="auto">
            <a:xfrm>
              <a:off x="900113" y="2709863"/>
              <a:ext cx="130175" cy="1279525"/>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2" name="Freeform 154"/>
            <p:cNvSpPr>
              <a:spLocks noEditPoints="1"/>
            </p:cNvSpPr>
            <p:nvPr userDrawn="1"/>
          </p:nvSpPr>
          <p:spPr bwMode="auto">
            <a:xfrm>
              <a:off x="1160463" y="2665413"/>
              <a:ext cx="1401762" cy="1439862"/>
            </a:xfrm>
            <a:custGeom>
              <a:avLst/>
              <a:gdLst/>
              <a:ahLst/>
              <a:cxnLst>
                <a:cxn ang="0">
                  <a:pos x="437" y="83"/>
                </a:cxn>
                <a:cxn ang="0">
                  <a:pos x="355" y="92"/>
                </a:cxn>
                <a:cxn ang="0">
                  <a:pos x="273" y="119"/>
                </a:cxn>
                <a:cxn ang="0">
                  <a:pos x="200" y="165"/>
                </a:cxn>
                <a:cxn ang="0">
                  <a:pos x="145" y="229"/>
                </a:cxn>
                <a:cxn ang="0">
                  <a:pos x="100" y="321"/>
                </a:cxn>
                <a:cxn ang="0">
                  <a:pos x="91" y="431"/>
                </a:cxn>
                <a:cxn ang="0">
                  <a:pos x="100" y="541"/>
                </a:cxn>
                <a:cxn ang="0">
                  <a:pos x="145" y="632"/>
                </a:cxn>
                <a:cxn ang="0">
                  <a:pos x="200" y="697"/>
                </a:cxn>
                <a:cxn ang="0">
                  <a:pos x="273" y="742"/>
                </a:cxn>
                <a:cxn ang="0">
                  <a:pos x="355" y="770"/>
                </a:cxn>
                <a:cxn ang="0">
                  <a:pos x="437" y="779"/>
                </a:cxn>
                <a:cxn ang="0">
                  <a:pos x="528" y="770"/>
                </a:cxn>
                <a:cxn ang="0">
                  <a:pos x="600" y="742"/>
                </a:cxn>
                <a:cxn ang="0">
                  <a:pos x="500" y="660"/>
                </a:cxn>
                <a:cxn ang="0">
                  <a:pos x="546" y="605"/>
                </a:cxn>
                <a:cxn ang="0">
                  <a:pos x="664" y="706"/>
                </a:cxn>
                <a:cxn ang="0">
                  <a:pos x="728" y="642"/>
                </a:cxn>
                <a:cxn ang="0">
                  <a:pos x="773" y="550"/>
                </a:cxn>
                <a:cxn ang="0">
                  <a:pos x="792" y="431"/>
                </a:cxn>
                <a:cxn ang="0">
                  <a:pos x="773" y="321"/>
                </a:cxn>
                <a:cxn ang="0">
                  <a:pos x="737" y="229"/>
                </a:cxn>
                <a:cxn ang="0">
                  <a:pos x="682" y="165"/>
                </a:cxn>
                <a:cxn ang="0">
                  <a:pos x="610" y="119"/>
                </a:cxn>
                <a:cxn ang="0">
                  <a:pos x="528" y="92"/>
                </a:cxn>
                <a:cxn ang="0">
                  <a:pos x="437" y="83"/>
                </a:cxn>
                <a:cxn ang="0">
                  <a:pos x="437" y="0"/>
                </a:cxn>
                <a:cxn ang="0">
                  <a:pos x="555" y="9"/>
                </a:cxn>
                <a:cxn ang="0">
                  <a:pos x="655" y="46"/>
                </a:cxn>
                <a:cxn ang="0">
                  <a:pos x="746" y="110"/>
                </a:cxn>
                <a:cxn ang="0">
                  <a:pos x="819" y="193"/>
                </a:cxn>
                <a:cxn ang="0">
                  <a:pos x="864" y="303"/>
                </a:cxn>
                <a:cxn ang="0">
                  <a:pos x="883" y="431"/>
                </a:cxn>
                <a:cxn ang="0">
                  <a:pos x="864" y="568"/>
                </a:cxn>
                <a:cxn ang="0">
                  <a:pos x="810" y="678"/>
                </a:cxn>
                <a:cxn ang="0">
                  <a:pos x="737" y="761"/>
                </a:cxn>
                <a:cxn ang="0">
                  <a:pos x="855" y="852"/>
                </a:cxn>
                <a:cxn ang="0">
                  <a:pos x="810" y="907"/>
                </a:cxn>
                <a:cxn ang="0">
                  <a:pos x="673" y="797"/>
                </a:cxn>
                <a:cxn ang="0">
                  <a:pos x="564" y="843"/>
                </a:cxn>
                <a:cxn ang="0">
                  <a:pos x="437" y="861"/>
                </a:cxn>
                <a:cxn ang="0">
                  <a:pos x="327" y="852"/>
                </a:cxn>
                <a:cxn ang="0">
                  <a:pos x="218" y="816"/>
                </a:cxn>
                <a:cxn ang="0">
                  <a:pos x="136" y="752"/>
                </a:cxn>
                <a:cxn ang="0">
                  <a:pos x="64" y="669"/>
                </a:cxn>
                <a:cxn ang="0">
                  <a:pos x="18" y="559"/>
                </a:cxn>
                <a:cxn ang="0">
                  <a:pos x="0" y="431"/>
                </a:cxn>
                <a:cxn ang="0">
                  <a:pos x="18" y="303"/>
                </a:cxn>
                <a:cxn ang="0">
                  <a:pos x="64" y="193"/>
                </a:cxn>
                <a:cxn ang="0">
                  <a:pos x="136" y="110"/>
                </a:cxn>
                <a:cxn ang="0">
                  <a:pos x="218" y="46"/>
                </a:cxn>
                <a:cxn ang="0">
                  <a:pos x="327" y="9"/>
                </a:cxn>
                <a:cxn ang="0">
                  <a:pos x="437" y="0"/>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3" name="Freeform 155"/>
            <p:cNvSpPr>
              <a:spLocks/>
            </p:cNvSpPr>
            <p:nvPr userDrawn="1"/>
          </p:nvSpPr>
          <p:spPr bwMode="auto">
            <a:xfrm>
              <a:off x="2690813" y="2709863"/>
              <a:ext cx="1041400" cy="1279525"/>
            </a:xfrm>
            <a:custGeom>
              <a:avLst/>
              <a:gdLst/>
              <a:ahLst/>
              <a:cxnLst>
                <a:cxn ang="0">
                  <a:pos x="0" y="0"/>
                </a:cxn>
                <a:cxn ang="0">
                  <a:pos x="647" y="0"/>
                </a:cxn>
                <a:cxn ang="0">
                  <a:pos x="647" y="73"/>
                </a:cxn>
                <a:cxn ang="0">
                  <a:pos x="82" y="73"/>
                </a:cxn>
                <a:cxn ang="0">
                  <a:pos x="82" y="348"/>
                </a:cxn>
                <a:cxn ang="0">
                  <a:pos x="628" y="348"/>
                </a:cxn>
                <a:cxn ang="0">
                  <a:pos x="628" y="430"/>
                </a:cxn>
                <a:cxn ang="0">
                  <a:pos x="82" y="430"/>
                </a:cxn>
                <a:cxn ang="0">
                  <a:pos x="82" y="733"/>
                </a:cxn>
                <a:cxn ang="0">
                  <a:pos x="656" y="733"/>
                </a:cxn>
                <a:cxn ang="0">
                  <a:pos x="656" y="806"/>
                </a:cxn>
                <a:cxn ang="0">
                  <a:pos x="0" y="806"/>
                </a:cxn>
                <a:cxn ang="0">
                  <a:pos x="0" y="0"/>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4" name="Freeform 156"/>
            <p:cNvSpPr>
              <a:spLocks/>
            </p:cNvSpPr>
            <p:nvPr userDrawn="1"/>
          </p:nvSpPr>
          <p:spPr bwMode="auto">
            <a:xfrm>
              <a:off x="3775075" y="2665413"/>
              <a:ext cx="1112837" cy="1366837"/>
            </a:xfrm>
            <a:custGeom>
              <a:avLst/>
              <a:gdLst/>
              <a:ahLst/>
              <a:cxnLst>
                <a:cxn ang="0">
                  <a:pos x="337" y="0"/>
                </a:cxn>
                <a:cxn ang="0">
                  <a:pos x="437" y="9"/>
                </a:cxn>
                <a:cxn ang="0">
                  <a:pos x="528" y="37"/>
                </a:cxn>
                <a:cxn ang="0">
                  <a:pos x="601" y="83"/>
                </a:cxn>
                <a:cxn ang="0">
                  <a:pos x="655" y="156"/>
                </a:cxn>
                <a:cxn ang="0">
                  <a:pos x="673" y="257"/>
                </a:cxn>
                <a:cxn ang="0">
                  <a:pos x="591" y="257"/>
                </a:cxn>
                <a:cxn ang="0">
                  <a:pos x="573" y="184"/>
                </a:cxn>
                <a:cxn ang="0">
                  <a:pos x="537" y="138"/>
                </a:cxn>
                <a:cxn ang="0">
                  <a:pos x="482" y="101"/>
                </a:cxn>
                <a:cxn ang="0">
                  <a:pos x="419" y="92"/>
                </a:cxn>
                <a:cxn ang="0">
                  <a:pos x="337" y="83"/>
                </a:cxn>
                <a:cxn ang="0">
                  <a:pos x="246" y="92"/>
                </a:cxn>
                <a:cxn ang="0">
                  <a:pos x="173" y="119"/>
                </a:cxn>
                <a:cxn ang="0">
                  <a:pos x="127" y="156"/>
                </a:cxn>
                <a:cxn ang="0">
                  <a:pos x="109" y="220"/>
                </a:cxn>
                <a:cxn ang="0">
                  <a:pos x="127" y="284"/>
                </a:cxn>
                <a:cxn ang="0">
                  <a:pos x="182" y="330"/>
                </a:cxn>
                <a:cxn ang="0">
                  <a:pos x="282" y="367"/>
                </a:cxn>
                <a:cxn ang="0">
                  <a:pos x="409" y="385"/>
                </a:cxn>
                <a:cxn ang="0">
                  <a:pos x="491" y="403"/>
                </a:cxn>
                <a:cxn ang="0">
                  <a:pos x="573" y="431"/>
                </a:cxn>
                <a:cxn ang="0">
                  <a:pos x="637" y="468"/>
                </a:cxn>
                <a:cxn ang="0">
                  <a:pos x="682" y="522"/>
                </a:cxn>
                <a:cxn ang="0">
                  <a:pos x="701" y="605"/>
                </a:cxn>
                <a:cxn ang="0">
                  <a:pos x="682" y="697"/>
                </a:cxn>
                <a:cxn ang="0">
                  <a:pos x="646" y="761"/>
                </a:cxn>
                <a:cxn ang="0">
                  <a:pos x="591" y="806"/>
                </a:cxn>
                <a:cxn ang="0">
                  <a:pos x="519" y="843"/>
                </a:cxn>
                <a:cxn ang="0">
                  <a:pos x="446" y="852"/>
                </a:cxn>
                <a:cxn ang="0">
                  <a:pos x="364" y="861"/>
                </a:cxn>
                <a:cxn ang="0">
                  <a:pos x="246" y="852"/>
                </a:cxn>
                <a:cxn ang="0">
                  <a:pos x="146" y="825"/>
                </a:cxn>
                <a:cxn ang="0">
                  <a:pos x="73" y="770"/>
                </a:cxn>
                <a:cxn ang="0">
                  <a:pos x="18" y="687"/>
                </a:cxn>
                <a:cxn ang="0">
                  <a:pos x="0" y="568"/>
                </a:cxn>
                <a:cxn ang="0">
                  <a:pos x="82" y="568"/>
                </a:cxn>
                <a:cxn ang="0">
                  <a:pos x="100" y="660"/>
                </a:cxn>
                <a:cxn ang="0">
                  <a:pos x="146" y="715"/>
                </a:cxn>
                <a:cxn ang="0">
                  <a:pos x="200" y="752"/>
                </a:cxn>
                <a:cxn ang="0">
                  <a:pos x="273" y="770"/>
                </a:cxn>
                <a:cxn ang="0">
                  <a:pos x="364" y="779"/>
                </a:cxn>
                <a:cxn ang="0">
                  <a:pos x="437" y="770"/>
                </a:cxn>
                <a:cxn ang="0">
                  <a:pos x="500" y="761"/>
                </a:cxn>
                <a:cxn ang="0">
                  <a:pos x="555" y="724"/>
                </a:cxn>
                <a:cxn ang="0">
                  <a:pos x="591" y="678"/>
                </a:cxn>
                <a:cxn ang="0">
                  <a:pos x="610" y="614"/>
                </a:cxn>
                <a:cxn ang="0">
                  <a:pos x="591" y="550"/>
                </a:cxn>
                <a:cxn ang="0">
                  <a:pos x="546" y="513"/>
                </a:cxn>
                <a:cxn ang="0">
                  <a:pos x="482" y="486"/>
                </a:cxn>
                <a:cxn ang="0">
                  <a:pos x="400" y="468"/>
                </a:cxn>
                <a:cxn ang="0">
                  <a:pos x="318" y="458"/>
                </a:cxn>
                <a:cxn ang="0">
                  <a:pos x="191" y="431"/>
                </a:cxn>
                <a:cxn ang="0">
                  <a:pos x="100" y="385"/>
                </a:cxn>
                <a:cxn ang="0">
                  <a:pos x="36" y="321"/>
                </a:cxn>
                <a:cxn ang="0">
                  <a:pos x="18" y="239"/>
                </a:cxn>
                <a:cxn ang="0">
                  <a:pos x="36" y="147"/>
                </a:cxn>
                <a:cxn ang="0">
                  <a:pos x="82" y="83"/>
                </a:cxn>
                <a:cxn ang="0">
                  <a:pos x="155" y="37"/>
                </a:cxn>
                <a:cxn ang="0">
                  <a:pos x="246" y="9"/>
                </a:cxn>
                <a:cxn ang="0">
                  <a:pos x="337" y="0"/>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5" name="Freeform 157"/>
            <p:cNvSpPr>
              <a:spLocks noEditPoints="1"/>
            </p:cNvSpPr>
            <p:nvPr userDrawn="1"/>
          </p:nvSpPr>
          <p:spPr bwMode="auto">
            <a:xfrm>
              <a:off x="5219700" y="3028950"/>
              <a:ext cx="1054100" cy="989012"/>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6" name="Freeform 158"/>
            <p:cNvSpPr>
              <a:spLocks/>
            </p:cNvSpPr>
            <p:nvPr userDrawn="1"/>
          </p:nvSpPr>
          <p:spPr bwMode="auto">
            <a:xfrm>
              <a:off x="6375400" y="3028950"/>
              <a:ext cx="923925" cy="960437"/>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7" name="Rectangle 159"/>
            <p:cNvSpPr>
              <a:spLocks noChangeArrowheads="1"/>
            </p:cNvSpPr>
            <p:nvPr userDrawn="1"/>
          </p:nvSpPr>
          <p:spPr bwMode="auto">
            <a:xfrm>
              <a:off x="7429500" y="2695575"/>
              <a:ext cx="130175" cy="1293812"/>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8" name="Freeform 160"/>
            <p:cNvSpPr>
              <a:spLocks noEditPoints="1"/>
            </p:cNvSpPr>
            <p:nvPr userDrawn="1"/>
          </p:nvSpPr>
          <p:spPr bwMode="auto">
            <a:xfrm>
              <a:off x="7732713" y="2695575"/>
              <a:ext cx="130175" cy="1293812"/>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9" name="Freeform 161"/>
            <p:cNvSpPr>
              <a:spLocks/>
            </p:cNvSpPr>
            <p:nvPr userDrawn="1"/>
          </p:nvSpPr>
          <p:spPr bwMode="auto">
            <a:xfrm>
              <a:off x="8021638" y="3028950"/>
              <a:ext cx="925512" cy="960437"/>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20" name="Freeform 162"/>
            <p:cNvSpPr>
              <a:spLocks noEditPoints="1"/>
            </p:cNvSpPr>
            <p:nvPr userDrawn="1"/>
          </p:nvSpPr>
          <p:spPr bwMode="auto">
            <a:xfrm>
              <a:off x="9077325" y="3028950"/>
              <a:ext cx="1025525" cy="989012"/>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grpSp>
      <p:grpSp>
        <p:nvGrpSpPr>
          <p:cNvPr id="3" name="Gruppieren 20"/>
          <p:cNvGrpSpPr/>
          <p:nvPr/>
        </p:nvGrpSpPr>
        <p:grpSpPr>
          <a:xfrm>
            <a:off x="381199" y="6488336"/>
            <a:ext cx="1656184" cy="180976"/>
            <a:chOff x="2238376" y="3248025"/>
            <a:chExt cx="4605338" cy="503238"/>
          </a:xfrm>
        </p:grpSpPr>
        <p:sp>
          <p:nvSpPr>
            <p:cNvPr id="22" name="Freeform 226"/>
            <p:cNvSpPr>
              <a:spLocks noEditPoints="1"/>
            </p:cNvSpPr>
            <p:nvPr userDrawn="1"/>
          </p:nvSpPr>
          <p:spPr bwMode="auto">
            <a:xfrm>
              <a:off x="6264276" y="3248025"/>
              <a:ext cx="579438" cy="395288"/>
            </a:xfrm>
            <a:custGeom>
              <a:avLst/>
              <a:gdLst/>
              <a:ahLst/>
              <a:cxnLst>
                <a:cxn ang="0">
                  <a:pos x="36" y="208"/>
                </a:cxn>
                <a:cxn ang="0">
                  <a:pos x="0" y="244"/>
                </a:cxn>
                <a:cxn ang="0">
                  <a:pos x="146" y="74"/>
                </a:cxn>
                <a:cxn ang="0">
                  <a:pos x="172" y="78"/>
                </a:cxn>
                <a:cxn ang="0">
                  <a:pos x="181" y="107"/>
                </a:cxn>
                <a:cxn ang="0">
                  <a:pos x="158" y="100"/>
                </a:cxn>
                <a:cxn ang="0">
                  <a:pos x="134" y="101"/>
                </a:cxn>
                <a:cxn ang="0">
                  <a:pos x="112" y="113"/>
                </a:cxn>
                <a:cxn ang="0">
                  <a:pos x="99" y="135"/>
                </a:cxn>
                <a:cxn ang="0">
                  <a:pos x="94" y="161"/>
                </a:cxn>
                <a:cxn ang="0">
                  <a:pos x="98" y="187"/>
                </a:cxn>
                <a:cxn ang="0">
                  <a:pos x="111" y="209"/>
                </a:cxn>
                <a:cxn ang="0">
                  <a:pos x="134" y="222"/>
                </a:cxn>
                <a:cxn ang="0">
                  <a:pos x="160" y="223"/>
                </a:cxn>
                <a:cxn ang="0">
                  <a:pos x="182" y="215"/>
                </a:cxn>
                <a:cxn ang="0">
                  <a:pos x="171" y="246"/>
                </a:cxn>
                <a:cxn ang="0">
                  <a:pos x="146" y="249"/>
                </a:cxn>
                <a:cxn ang="0">
                  <a:pos x="107" y="240"/>
                </a:cxn>
                <a:cxn ang="0">
                  <a:pos x="79" y="216"/>
                </a:cxn>
                <a:cxn ang="0">
                  <a:pos x="64" y="182"/>
                </a:cxn>
                <a:cxn ang="0">
                  <a:pos x="64" y="141"/>
                </a:cxn>
                <a:cxn ang="0">
                  <a:pos x="78" y="106"/>
                </a:cxn>
                <a:cxn ang="0">
                  <a:pos x="107" y="83"/>
                </a:cxn>
                <a:cxn ang="0">
                  <a:pos x="146" y="74"/>
                </a:cxn>
                <a:cxn ang="0">
                  <a:pos x="249" y="0"/>
                </a:cxn>
                <a:cxn ang="0">
                  <a:pos x="250" y="102"/>
                </a:cxn>
                <a:cxn ang="0">
                  <a:pos x="272" y="82"/>
                </a:cxn>
                <a:cxn ang="0">
                  <a:pos x="303" y="74"/>
                </a:cxn>
                <a:cxn ang="0">
                  <a:pos x="333" y="81"/>
                </a:cxn>
                <a:cxn ang="0">
                  <a:pos x="354" y="99"/>
                </a:cxn>
                <a:cxn ang="0">
                  <a:pos x="364" y="128"/>
                </a:cxn>
                <a:cxn ang="0">
                  <a:pos x="365" y="244"/>
                </a:cxn>
                <a:cxn ang="0">
                  <a:pos x="334" y="159"/>
                </a:cxn>
                <a:cxn ang="0">
                  <a:pos x="332" y="126"/>
                </a:cxn>
                <a:cxn ang="0">
                  <a:pos x="321" y="107"/>
                </a:cxn>
                <a:cxn ang="0">
                  <a:pos x="299" y="99"/>
                </a:cxn>
                <a:cxn ang="0">
                  <a:pos x="274" y="106"/>
                </a:cxn>
                <a:cxn ang="0">
                  <a:pos x="258" y="124"/>
                </a:cxn>
                <a:cxn ang="0">
                  <a:pos x="250" y="151"/>
                </a:cxn>
                <a:cxn ang="0">
                  <a:pos x="249" y="244"/>
                </a:cxn>
                <a:cxn ang="0">
                  <a:pos x="218" y="0"/>
                </a:cxn>
              </a:cxnLst>
              <a:rect l="0" t="0" r="r" b="b"/>
              <a:pathLst>
                <a:path w="365" h="249">
                  <a:moveTo>
                    <a:pt x="0" y="208"/>
                  </a:moveTo>
                  <a:lnTo>
                    <a:pt x="36" y="208"/>
                  </a:lnTo>
                  <a:lnTo>
                    <a:pt x="36" y="244"/>
                  </a:lnTo>
                  <a:lnTo>
                    <a:pt x="0" y="244"/>
                  </a:lnTo>
                  <a:lnTo>
                    <a:pt x="0" y="208"/>
                  </a:lnTo>
                  <a:close/>
                  <a:moveTo>
                    <a:pt x="146" y="74"/>
                  </a:moveTo>
                  <a:lnTo>
                    <a:pt x="159" y="75"/>
                  </a:lnTo>
                  <a:lnTo>
                    <a:pt x="172" y="78"/>
                  </a:lnTo>
                  <a:lnTo>
                    <a:pt x="182" y="82"/>
                  </a:lnTo>
                  <a:lnTo>
                    <a:pt x="181" y="107"/>
                  </a:lnTo>
                  <a:lnTo>
                    <a:pt x="169" y="103"/>
                  </a:lnTo>
                  <a:lnTo>
                    <a:pt x="158" y="100"/>
                  </a:lnTo>
                  <a:lnTo>
                    <a:pt x="147" y="99"/>
                  </a:lnTo>
                  <a:lnTo>
                    <a:pt x="134" y="101"/>
                  </a:lnTo>
                  <a:lnTo>
                    <a:pt x="122" y="106"/>
                  </a:lnTo>
                  <a:lnTo>
                    <a:pt x="112" y="113"/>
                  </a:lnTo>
                  <a:lnTo>
                    <a:pt x="104" y="123"/>
                  </a:lnTo>
                  <a:lnTo>
                    <a:pt x="99" y="135"/>
                  </a:lnTo>
                  <a:lnTo>
                    <a:pt x="95" y="148"/>
                  </a:lnTo>
                  <a:lnTo>
                    <a:pt x="94" y="161"/>
                  </a:lnTo>
                  <a:lnTo>
                    <a:pt x="95" y="174"/>
                  </a:lnTo>
                  <a:lnTo>
                    <a:pt x="98" y="187"/>
                  </a:lnTo>
                  <a:lnTo>
                    <a:pt x="103" y="199"/>
                  </a:lnTo>
                  <a:lnTo>
                    <a:pt x="111" y="209"/>
                  </a:lnTo>
                  <a:lnTo>
                    <a:pt x="121" y="217"/>
                  </a:lnTo>
                  <a:lnTo>
                    <a:pt x="134" y="222"/>
                  </a:lnTo>
                  <a:lnTo>
                    <a:pt x="149" y="224"/>
                  </a:lnTo>
                  <a:lnTo>
                    <a:pt x="160" y="223"/>
                  </a:lnTo>
                  <a:lnTo>
                    <a:pt x="171" y="220"/>
                  </a:lnTo>
                  <a:lnTo>
                    <a:pt x="182" y="215"/>
                  </a:lnTo>
                  <a:lnTo>
                    <a:pt x="184" y="242"/>
                  </a:lnTo>
                  <a:lnTo>
                    <a:pt x="171" y="246"/>
                  </a:lnTo>
                  <a:lnTo>
                    <a:pt x="158" y="248"/>
                  </a:lnTo>
                  <a:lnTo>
                    <a:pt x="146" y="249"/>
                  </a:lnTo>
                  <a:lnTo>
                    <a:pt x="125" y="246"/>
                  </a:lnTo>
                  <a:lnTo>
                    <a:pt x="107" y="240"/>
                  </a:lnTo>
                  <a:lnTo>
                    <a:pt x="92" y="230"/>
                  </a:lnTo>
                  <a:lnTo>
                    <a:pt x="79" y="216"/>
                  </a:lnTo>
                  <a:lnTo>
                    <a:pt x="70" y="200"/>
                  </a:lnTo>
                  <a:lnTo>
                    <a:pt x="64" y="182"/>
                  </a:lnTo>
                  <a:lnTo>
                    <a:pt x="62" y="161"/>
                  </a:lnTo>
                  <a:lnTo>
                    <a:pt x="64" y="141"/>
                  </a:lnTo>
                  <a:lnTo>
                    <a:pt x="69" y="122"/>
                  </a:lnTo>
                  <a:lnTo>
                    <a:pt x="78" y="106"/>
                  </a:lnTo>
                  <a:lnTo>
                    <a:pt x="91" y="93"/>
                  </a:lnTo>
                  <a:lnTo>
                    <a:pt x="107" y="83"/>
                  </a:lnTo>
                  <a:lnTo>
                    <a:pt x="125" y="76"/>
                  </a:lnTo>
                  <a:lnTo>
                    <a:pt x="146" y="74"/>
                  </a:lnTo>
                  <a:close/>
                  <a:moveTo>
                    <a:pt x="218" y="0"/>
                  </a:moveTo>
                  <a:lnTo>
                    <a:pt x="249" y="0"/>
                  </a:lnTo>
                  <a:lnTo>
                    <a:pt x="249" y="102"/>
                  </a:lnTo>
                  <a:lnTo>
                    <a:pt x="250" y="102"/>
                  </a:lnTo>
                  <a:lnTo>
                    <a:pt x="260" y="90"/>
                  </a:lnTo>
                  <a:lnTo>
                    <a:pt x="272" y="82"/>
                  </a:lnTo>
                  <a:lnTo>
                    <a:pt x="287" y="76"/>
                  </a:lnTo>
                  <a:lnTo>
                    <a:pt x="303" y="74"/>
                  </a:lnTo>
                  <a:lnTo>
                    <a:pt x="320" y="76"/>
                  </a:lnTo>
                  <a:lnTo>
                    <a:pt x="333" y="81"/>
                  </a:lnTo>
                  <a:lnTo>
                    <a:pt x="345" y="88"/>
                  </a:lnTo>
                  <a:lnTo>
                    <a:pt x="354" y="99"/>
                  </a:lnTo>
                  <a:lnTo>
                    <a:pt x="360" y="112"/>
                  </a:lnTo>
                  <a:lnTo>
                    <a:pt x="364" y="128"/>
                  </a:lnTo>
                  <a:lnTo>
                    <a:pt x="365" y="146"/>
                  </a:lnTo>
                  <a:lnTo>
                    <a:pt x="365" y="244"/>
                  </a:lnTo>
                  <a:lnTo>
                    <a:pt x="334" y="244"/>
                  </a:lnTo>
                  <a:lnTo>
                    <a:pt x="334" y="159"/>
                  </a:lnTo>
                  <a:lnTo>
                    <a:pt x="333" y="141"/>
                  </a:lnTo>
                  <a:lnTo>
                    <a:pt x="332" y="126"/>
                  </a:lnTo>
                  <a:lnTo>
                    <a:pt x="327" y="115"/>
                  </a:lnTo>
                  <a:lnTo>
                    <a:pt x="321" y="107"/>
                  </a:lnTo>
                  <a:lnTo>
                    <a:pt x="311" y="102"/>
                  </a:lnTo>
                  <a:lnTo>
                    <a:pt x="299" y="99"/>
                  </a:lnTo>
                  <a:lnTo>
                    <a:pt x="286" y="101"/>
                  </a:lnTo>
                  <a:lnTo>
                    <a:pt x="274" y="106"/>
                  </a:lnTo>
                  <a:lnTo>
                    <a:pt x="264" y="113"/>
                  </a:lnTo>
                  <a:lnTo>
                    <a:pt x="258" y="124"/>
                  </a:lnTo>
                  <a:lnTo>
                    <a:pt x="252" y="137"/>
                  </a:lnTo>
                  <a:lnTo>
                    <a:pt x="250" y="151"/>
                  </a:lnTo>
                  <a:lnTo>
                    <a:pt x="249" y="168"/>
                  </a:lnTo>
                  <a:lnTo>
                    <a:pt x="249" y="244"/>
                  </a:lnTo>
                  <a:lnTo>
                    <a:pt x="218" y="244"/>
                  </a:lnTo>
                  <a:lnTo>
                    <a:pt x="2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23" name="Freeform 227"/>
            <p:cNvSpPr>
              <a:spLocks noEditPoints="1"/>
            </p:cNvSpPr>
            <p:nvPr userDrawn="1"/>
          </p:nvSpPr>
          <p:spPr bwMode="auto">
            <a:xfrm>
              <a:off x="2238376" y="3248025"/>
              <a:ext cx="3951288" cy="503238"/>
            </a:xfrm>
            <a:custGeom>
              <a:avLst/>
              <a:gdLst/>
              <a:ahLst/>
              <a:cxnLst>
                <a:cxn ang="0">
                  <a:pos x="2367" y="177"/>
                </a:cxn>
                <a:cxn ang="0">
                  <a:pos x="2452" y="192"/>
                </a:cxn>
                <a:cxn ang="0">
                  <a:pos x="2411" y="99"/>
                </a:cxn>
                <a:cxn ang="0">
                  <a:pos x="843" y="134"/>
                </a:cxn>
                <a:cxn ang="0">
                  <a:pos x="1983" y="183"/>
                </a:cxn>
                <a:cxn ang="0">
                  <a:pos x="2058" y="199"/>
                </a:cxn>
                <a:cxn ang="0">
                  <a:pos x="2068" y="219"/>
                </a:cxn>
                <a:cxn ang="0">
                  <a:pos x="1956" y="211"/>
                </a:cxn>
                <a:cxn ang="0">
                  <a:pos x="1199" y="79"/>
                </a:cxn>
                <a:cxn ang="0">
                  <a:pos x="1409" y="244"/>
                </a:cxn>
                <a:cxn ang="0">
                  <a:pos x="497" y="165"/>
                </a:cxn>
                <a:cxn ang="0">
                  <a:pos x="566" y="209"/>
                </a:cxn>
                <a:cxn ang="0">
                  <a:pos x="583" y="219"/>
                </a:cxn>
                <a:cxn ang="0">
                  <a:pos x="486" y="235"/>
                </a:cxn>
                <a:cxn ang="0">
                  <a:pos x="2446" y="85"/>
                </a:cxn>
                <a:cxn ang="0">
                  <a:pos x="2478" y="285"/>
                </a:cxn>
                <a:cxn ang="0">
                  <a:pos x="2345" y="306"/>
                </a:cxn>
                <a:cxn ang="0">
                  <a:pos x="2453" y="266"/>
                </a:cxn>
                <a:cxn ang="0">
                  <a:pos x="2372" y="238"/>
                </a:cxn>
                <a:cxn ang="0">
                  <a:pos x="2343" y="116"/>
                </a:cxn>
                <a:cxn ang="0">
                  <a:pos x="2276" y="88"/>
                </a:cxn>
                <a:cxn ang="0">
                  <a:pos x="2262" y="126"/>
                </a:cxn>
                <a:cxn ang="0">
                  <a:pos x="2183" y="137"/>
                </a:cxn>
                <a:cxn ang="0">
                  <a:pos x="2188" y="92"/>
                </a:cxn>
                <a:cxn ang="0">
                  <a:pos x="1655" y="101"/>
                </a:cxn>
                <a:cxn ang="0">
                  <a:pos x="1587" y="174"/>
                </a:cxn>
                <a:cxn ang="0">
                  <a:pos x="1674" y="215"/>
                </a:cxn>
                <a:cxn ang="0">
                  <a:pos x="1561" y="200"/>
                </a:cxn>
                <a:cxn ang="0">
                  <a:pos x="1638" y="74"/>
                </a:cxn>
                <a:cxn ang="0">
                  <a:pos x="1053" y="244"/>
                </a:cxn>
                <a:cxn ang="0">
                  <a:pos x="974" y="101"/>
                </a:cxn>
                <a:cxn ang="0">
                  <a:pos x="907" y="79"/>
                </a:cxn>
                <a:cxn ang="0">
                  <a:pos x="823" y="76"/>
                </a:cxn>
                <a:cxn ang="0">
                  <a:pos x="760" y="184"/>
                </a:cxn>
                <a:cxn ang="0">
                  <a:pos x="857" y="211"/>
                </a:cxn>
                <a:cxn ang="0">
                  <a:pos x="773" y="243"/>
                </a:cxn>
                <a:cxn ang="0">
                  <a:pos x="742" y="105"/>
                </a:cxn>
                <a:cxn ang="0">
                  <a:pos x="244" y="107"/>
                </a:cxn>
                <a:cxn ang="0">
                  <a:pos x="158" y="148"/>
                </a:cxn>
                <a:cxn ang="0">
                  <a:pos x="223" y="223"/>
                </a:cxn>
                <a:cxn ang="0">
                  <a:pos x="155" y="230"/>
                </a:cxn>
                <a:cxn ang="0">
                  <a:pos x="170" y="83"/>
                </a:cxn>
                <a:cxn ang="0">
                  <a:pos x="77" y="102"/>
                </a:cxn>
                <a:cxn ang="0">
                  <a:pos x="38" y="134"/>
                </a:cxn>
                <a:cxn ang="0">
                  <a:pos x="104" y="197"/>
                </a:cxn>
                <a:cxn ang="0">
                  <a:pos x="15" y="245"/>
                </a:cxn>
                <a:cxn ang="0">
                  <a:pos x="64" y="216"/>
                </a:cxn>
                <a:cxn ang="0">
                  <a:pos x="7" y="148"/>
                </a:cxn>
                <a:cxn ang="0">
                  <a:pos x="58" y="74"/>
                </a:cxn>
                <a:cxn ang="0">
                  <a:pos x="1154" y="222"/>
                </a:cxn>
                <a:cxn ang="0">
                  <a:pos x="1122" y="237"/>
                </a:cxn>
                <a:cxn ang="0">
                  <a:pos x="1139" y="31"/>
                </a:cxn>
                <a:cxn ang="0">
                  <a:pos x="1879" y="244"/>
                </a:cxn>
                <a:cxn ang="0">
                  <a:pos x="1812" y="244"/>
                </a:cxn>
                <a:cxn ang="0">
                  <a:pos x="661" y="0"/>
                </a:cxn>
                <a:cxn ang="0">
                  <a:pos x="396" y="81"/>
                </a:cxn>
                <a:cxn ang="0">
                  <a:pos x="395" y="141"/>
                </a:cxn>
                <a:cxn ang="0">
                  <a:pos x="320" y="124"/>
                </a:cxn>
              </a:cxnLst>
              <a:rect l="0" t="0" r="r" b="b"/>
              <a:pathLst>
                <a:path w="2489" h="317">
                  <a:moveTo>
                    <a:pt x="2411" y="99"/>
                  </a:moveTo>
                  <a:lnTo>
                    <a:pt x="2399" y="101"/>
                  </a:lnTo>
                  <a:lnTo>
                    <a:pt x="2388" y="107"/>
                  </a:lnTo>
                  <a:lnTo>
                    <a:pt x="2380" y="115"/>
                  </a:lnTo>
                  <a:lnTo>
                    <a:pt x="2373" y="125"/>
                  </a:lnTo>
                  <a:lnTo>
                    <a:pt x="2369" y="137"/>
                  </a:lnTo>
                  <a:lnTo>
                    <a:pt x="2366" y="149"/>
                  </a:lnTo>
                  <a:lnTo>
                    <a:pt x="2365" y="161"/>
                  </a:lnTo>
                  <a:lnTo>
                    <a:pt x="2367" y="177"/>
                  </a:lnTo>
                  <a:lnTo>
                    <a:pt x="2370" y="191"/>
                  </a:lnTo>
                  <a:lnTo>
                    <a:pt x="2377" y="203"/>
                  </a:lnTo>
                  <a:lnTo>
                    <a:pt x="2386" y="212"/>
                  </a:lnTo>
                  <a:lnTo>
                    <a:pt x="2398" y="219"/>
                  </a:lnTo>
                  <a:lnTo>
                    <a:pt x="2411" y="220"/>
                  </a:lnTo>
                  <a:lnTo>
                    <a:pt x="2425" y="219"/>
                  </a:lnTo>
                  <a:lnTo>
                    <a:pt x="2436" y="213"/>
                  </a:lnTo>
                  <a:lnTo>
                    <a:pt x="2446" y="204"/>
                  </a:lnTo>
                  <a:lnTo>
                    <a:pt x="2452" y="192"/>
                  </a:lnTo>
                  <a:lnTo>
                    <a:pt x="2457" y="179"/>
                  </a:lnTo>
                  <a:lnTo>
                    <a:pt x="2459" y="164"/>
                  </a:lnTo>
                  <a:lnTo>
                    <a:pt x="2458" y="149"/>
                  </a:lnTo>
                  <a:lnTo>
                    <a:pt x="2455" y="136"/>
                  </a:lnTo>
                  <a:lnTo>
                    <a:pt x="2451" y="123"/>
                  </a:lnTo>
                  <a:lnTo>
                    <a:pt x="2443" y="113"/>
                  </a:lnTo>
                  <a:lnTo>
                    <a:pt x="2435" y="106"/>
                  </a:lnTo>
                  <a:lnTo>
                    <a:pt x="2424" y="101"/>
                  </a:lnTo>
                  <a:lnTo>
                    <a:pt x="2411" y="99"/>
                  </a:lnTo>
                  <a:close/>
                  <a:moveTo>
                    <a:pt x="803" y="99"/>
                  </a:moveTo>
                  <a:lnTo>
                    <a:pt x="789" y="101"/>
                  </a:lnTo>
                  <a:lnTo>
                    <a:pt x="779" y="107"/>
                  </a:lnTo>
                  <a:lnTo>
                    <a:pt x="770" y="113"/>
                  </a:lnTo>
                  <a:lnTo>
                    <a:pt x="764" y="124"/>
                  </a:lnTo>
                  <a:lnTo>
                    <a:pt x="760" y="134"/>
                  </a:lnTo>
                  <a:lnTo>
                    <a:pt x="758" y="146"/>
                  </a:lnTo>
                  <a:lnTo>
                    <a:pt x="844" y="146"/>
                  </a:lnTo>
                  <a:lnTo>
                    <a:pt x="843" y="134"/>
                  </a:lnTo>
                  <a:lnTo>
                    <a:pt x="839" y="122"/>
                  </a:lnTo>
                  <a:lnTo>
                    <a:pt x="833" y="113"/>
                  </a:lnTo>
                  <a:lnTo>
                    <a:pt x="826" y="106"/>
                  </a:lnTo>
                  <a:lnTo>
                    <a:pt x="815" y="101"/>
                  </a:lnTo>
                  <a:lnTo>
                    <a:pt x="803" y="99"/>
                  </a:lnTo>
                  <a:close/>
                  <a:moveTo>
                    <a:pt x="1952" y="79"/>
                  </a:moveTo>
                  <a:lnTo>
                    <a:pt x="1982" y="79"/>
                  </a:lnTo>
                  <a:lnTo>
                    <a:pt x="1982" y="165"/>
                  </a:lnTo>
                  <a:lnTo>
                    <a:pt x="1983" y="183"/>
                  </a:lnTo>
                  <a:lnTo>
                    <a:pt x="1985" y="197"/>
                  </a:lnTo>
                  <a:lnTo>
                    <a:pt x="1989" y="208"/>
                  </a:lnTo>
                  <a:lnTo>
                    <a:pt x="1996" y="217"/>
                  </a:lnTo>
                  <a:lnTo>
                    <a:pt x="2005" y="221"/>
                  </a:lnTo>
                  <a:lnTo>
                    <a:pt x="2017" y="224"/>
                  </a:lnTo>
                  <a:lnTo>
                    <a:pt x="2031" y="222"/>
                  </a:lnTo>
                  <a:lnTo>
                    <a:pt x="2043" y="218"/>
                  </a:lnTo>
                  <a:lnTo>
                    <a:pt x="2052" y="209"/>
                  </a:lnTo>
                  <a:lnTo>
                    <a:pt x="2058" y="199"/>
                  </a:lnTo>
                  <a:lnTo>
                    <a:pt x="2064" y="186"/>
                  </a:lnTo>
                  <a:lnTo>
                    <a:pt x="2067" y="172"/>
                  </a:lnTo>
                  <a:lnTo>
                    <a:pt x="2068" y="156"/>
                  </a:lnTo>
                  <a:lnTo>
                    <a:pt x="2068" y="79"/>
                  </a:lnTo>
                  <a:lnTo>
                    <a:pt x="2098" y="79"/>
                  </a:lnTo>
                  <a:lnTo>
                    <a:pt x="2098" y="244"/>
                  </a:lnTo>
                  <a:lnTo>
                    <a:pt x="2068" y="244"/>
                  </a:lnTo>
                  <a:lnTo>
                    <a:pt x="2068" y="219"/>
                  </a:lnTo>
                  <a:lnTo>
                    <a:pt x="2068" y="219"/>
                  </a:lnTo>
                  <a:lnTo>
                    <a:pt x="2058" y="232"/>
                  </a:lnTo>
                  <a:lnTo>
                    <a:pt x="2045" y="241"/>
                  </a:lnTo>
                  <a:lnTo>
                    <a:pt x="2030" y="247"/>
                  </a:lnTo>
                  <a:lnTo>
                    <a:pt x="2013" y="249"/>
                  </a:lnTo>
                  <a:lnTo>
                    <a:pt x="1997" y="247"/>
                  </a:lnTo>
                  <a:lnTo>
                    <a:pt x="1983" y="243"/>
                  </a:lnTo>
                  <a:lnTo>
                    <a:pt x="1971" y="235"/>
                  </a:lnTo>
                  <a:lnTo>
                    <a:pt x="1963" y="224"/>
                  </a:lnTo>
                  <a:lnTo>
                    <a:pt x="1956" y="211"/>
                  </a:lnTo>
                  <a:lnTo>
                    <a:pt x="1952" y="195"/>
                  </a:lnTo>
                  <a:lnTo>
                    <a:pt x="1952" y="177"/>
                  </a:lnTo>
                  <a:lnTo>
                    <a:pt x="1952" y="79"/>
                  </a:lnTo>
                  <a:close/>
                  <a:moveTo>
                    <a:pt x="1490" y="79"/>
                  </a:moveTo>
                  <a:lnTo>
                    <a:pt x="1522" y="79"/>
                  </a:lnTo>
                  <a:lnTo>
                    <a:pt x="1522" y="244"/>
                  </a:lnTo>
                  <a:lnTo>
                    <a:pt x="1490" y="244"/>
                  </a:lnTo>
                  <a:lnTo>
                    <a:pt x="1490" y="79"/>
                  </a:lnTo>
                  <a:close/>
                  <a:moveTo>
                    <a:pt x="1199" y="79"/>
                  </a:moveTo>
                  <a:lnTo>
                    <a:pt x="1233" y="79"/>
                  </a:lnTo>
                  <a:lnTo>
                    <a:pt x="1271" y="216"/>
                  </a:lnTo>
                  <a:lnTo>
                    <a:pt x="1272" y="216"/>
                  </a:lnTo>
                  <a:lnTo>
                    <a:pt x="1314" y="79"/>
                  </a:lnTo>
                  <a:lnTo>
                    <a:pt x="1349" y="79"/>
                  </a:lnTo>
                  <a:lnTo>
                    <a:pt x="1392" y="216"/>
                  </a:lnTo>
                  <a:lnTo>
                    <a:pt x="1432" y="79"/>
                  </a:lnTo>
                  <a:lnTo>
                    <a:pt x="1462" y="79"/>
                  </a:lnTo>
                  <a:lnTo>
                    <a:pt x="1409" y="244"/>
                  </a:lnTo>
                  <a:lnTo>
                    <a:pt x="1373" y="244"/>
                  </a:lnTo>
                  <a:lnTo>
                    <a:pt x="1331" y="106"/>
                  </a:lnTo>
                  <a:lnTo>
                    <a:pt x="1330" y="106"/>
                  </a:lnTo>
                  <a:lnTo>
                    <a:pt x="1289" y="244"/>
                  </a:lnTo>
                  <a:lnTo>
                    <a:pt x="1253" y="244"/>
                  </a:lnTo>
                  <a:lnTo>
                    <a:pt x="1199" y="79"/>
                  </a:lnTo>
                  <a:close/>
                  <a:moveTo>
                    <a:pt x="466" y="79"/>
                  </a:moveTo>
                  <a:lnTo>
                    <a:pt x="497" y="79"/>
                  </a:lnTo>
                  <a:lnTo>
                    <a:pt x="497" y="165"/>
                  </a:lnTo>
                  <a:lnTo>
                    <a:pt x="498" y="183"/>
                  </a:lnTo>
                  <a:lnTo>
                    <a:pt x="500" y="197"/>
                  </a:lnTo>
                  <a:lnTo>
                    <a:pt x="504" y="208"/>
                  </a:lnTo>
                  <a:lnTo>
                    <a:pt x="511" y="217"/>
                  </a:lnTo>
                  <a:lnTo>
                    <a:pt x="520" y="221"/>
                  </a:lnTo>
                  <a:lnTo>
                    <a:pt x="532" y="224"/>
                  </a:lnTo>
                  <a:lnTo>
                    <a:pt x="546" y="222"/>
                  </a:lnTo>
                  <a:lnTo>
                    <a:pt x="557" y="218"/>
                  </a:lnTo>
                  <a:lnTo>
                    <a:pt x="566" y="209"/>
                  </a:lnTo>
                  <a:lnTo>
                    <a:pt x="572" y="199"/>
                  </a:lnTo>
                  <a:lnTo>
                    <a:pt x="578" y="186"/>
                  </a:lnTo>
                  <a:lnTo>
                    <a:pt x="581" y="172"/>
                  </a:lnTo>
                  <a:lnTo>
                    <a:pt x="582" y="156"/>
                  </a:lnTo>
                  <a:lnTo>
                    <a:pt x="582" y="79"/>
                  </a:lnTo>
                  <a:lnTo>
                    <a:pt x="612" y="79"/>
                  </a:lnTo>
                  <a:lnTo>
                    <a:pt x="612" y="244"/>
                  </a:lnTo>
                  <a:lnTo>
                    <a:pt x="583" y="244"/>
                  </a:lnTo>
                  <a:lnTo>
                    <a:pt x="583" y="219"/>
                  </a:lnTo>
                  <a:lnTo>
                    <a:pt x="582" y="219"/>
                  </a:lnTo>
                  <a:lnTo>
                    <a:pt x="575" y="229"/>
                  </a:lnTo>
                  <a:lnTo>
                    <a:pt x="566" y="237"/>
                  </a:lnTo>
                  <a:lnTo>
                    <a:pt x="555" y="244"/>
                  </a:lnTo>
                  <a:lnTo>
                    <a:pt x="542" y="247"/>
                  </a:lnTo>
                  <a:lnTo>
                    <a:pt x="528" y="249"/>
                  </a:lnTo>
                  <a:lnTo>
                    <a:pt x="511" y="247"/>
                  </a:lnTo>
                  <a:lnTo>
                    <a:pt x="497" y="243"/>
                  </a:lnTo>
                  <a:lnTo>
                    <a:pt x="486" y="235"/>
                  </a:lnTo>
                  <a:lnTo>
                    <a:pt x="477" y="224"/>
                  </a:lnTo>
                  <a:lnTo>
                    <a:pt x="470" y="211"/>
                  </a:lnTo>
                  <a:lnTo>
                    <a:pt x="467" y="195"/>
                  </a:lnTo>
                  <a:lnTo>
                    <a:pt x="466" y="177"/>
                  </a:lnTo>
                  <a:lnTo>
                    <a:pt x="466" y="79"/>
                  </a:lnTo>
                  <a:close/>
                  <a:moveTo>
                    <a:pt x="2406" y="74"/>
                  </a:moveTo>
                  <a:lnTo>
                    <a:pt x="2422" y="75"/>
                  </a:lnTo>
                  <a:lnTo>
                    <a:pt x="2436" y="79"/>
                  </a:lnTo>
                  <a:lnTo>
                    <a:pt x="2446" y="85"/>
                  </a:lnTo>
                  <a:lnTo>
                    <a:pt x="2454" y="93"/>
                  </a:lnTo>
                  <a:lnTo>
                    <a:pt x="2461" y="103"/>
                  </a:lnTo>
                  <a:lnTo>
                    <a:pt x="2462" y="103"/>
                  </a:lnTo>
                  <a:lnTo>
                    <a:pt x="2462" y="79"/>
                  </a:lnTo>
                  <a:lnTo>
                    <a:pt x="2489" y="79"/>
                  </a:lnTo>
                  <a:lnTo>
                    <a:pt x="2489" y="238"/>
                  </a:lnTo>
                  <a:lnTo>
                    <a:pt x="2488" y="256"/>
                  </a:lnTo>
                  <a:lnTo>
                    <a:pt x="2485" y="271"/>
                  </a:lnTo>
                  <a:lnTo>
                    <a:pt x="2478" y="285"/>
                  </a:lnTo>
                  <a:lnTo>
                    <a:pt x="2469" y="296"/>
                  </a:lnTo>
                  <a:lnTo>
                    <a:pt x="2457" y="305"/>
                  </a:lnTo>
                  <a:lnTo>
                    <a:pt x="2442" y="311"/>
                  </a:lnTo>
                  <a:lnTo>
                    <a:pt x="2425" y="316"/>
                  </a:lnTo>
                  <a:lnTo>
                    <a:pt x="2405" y="317"/>
                  </a:lnTo>
                  <a:lnTo>
                    <a:pt x="2392" y="317"/>
                  </a:lnTo>
                  <a:lnTo>
                    <a:pt x="2378" y="315"/>
                  </a:lnTo>
                  <a:lnTo>
                    <a:pt x="2363" y="311"/>
                  </a:lnTo>
                  <a:lnTo>
                    <a:pt x="2345" y="306"/>
                  </a:lnTo>
                  <a:lnTo>
                    <a:pt x="2348" y="277"/>
                  </a:lnTo>
                  <a:lnTo>
                    <a:pt x="2364" y="284"/>
                  </a:lnTo>
                  <a:lnTo>
                    <a:pt x="2379" y="289"/>
                  </a:lnTo>
                  <a:lnTo>
                    <a:pt x="2393" y="292"/>
                  </a:lnTo>
                  <a:lnTo>
                    <a:pt x="2408" y="293"/>
                  </a:lnTo>
                  <a:lnTo>
                    <a:pt x="2423" y="291"/>
                  </a:lnTo>
                  <a:lnTo>
                    <a:pt x="2436" y="285"/>
                  </a:lnTo>
                  <a:lnTo>
                    <a:pt x="2446" y="277"/>
                  </a:lnTo>
                  <a:lnTo>
                    <a:pt x="2453" y="266"/>
                  </a:lnTo>
                  <a:lnTo>
                    <a:pt x="2457" y="252"/>
                  </a:lnTo>
                  <a:lnTo>
                    <a:pt x="2459" y="235"/>
                  </a:lnTo>
                  <a:lnTo>
                    <a:pt x="2459" y="219"/>
                  </a:lnTo>
                  <a:lnTo>
                    <a:pt x="2448" y="230"/>
                  </a:lnTo>
                  <a:lnTo>
                    <a:pt x="2434" y="238"/>
                  </a:lnTo>
                  <a:lnTo>
                    <a:pt x="2418" y="243"/>
                  </a:lnTo>
                  <a:lnTo>
                    <a:pt x="2403" y="244"/>
                  </a:lnTo>
                  <a:lnTo>
                    <a:pt x="2386" y="243"/>
                  </a:lnTo>
                  <a:lnTo>
                    <a:pt x="2372" y="238"/>
                  </a:lnTo>
                  <a:lnTo>
                    <a:pt x="2360" y="230"/>
                  </a:lnTo>
                  <a:lnTo>
                    <a:pt x="2350" y="220"/>
                  </a:lnTo>
                  <a:lnTo>
                    <a:pt x="2343" y="208"/>
                  </a:lnTo>
                  <a:lnTo>
                    <a:pt x="2337" y="194"/>
                  </a:lnTo>
                  <a:lnTo>
                    <a:pt x="2334" y="179"/>
                  </a:lnTo>
                  <a:lnTo>
                    <a:pt x="2333" y="163"/>
                  </a:lnTo>
                  <a:lnTo>
                    <a:pt x="2334" y="147"/>
                  </a:lnTo>
                  <a:lnTo>
                    <a:pt x="2337" y="132"/>
                  </a:lnTo>
                  <a:lnTo>
                    <a:pt x="2343" y="116"/>
                  </a:lnTo>
                  <a:lnTo>
                    <a:pt x="2351" y="103"/>
                  </a:lnTo>
                  <a:lnTo>
                    <a:pt x="2361" y="91"/>
                  </a:lnTo>
                  <a:lnTo>
                    <a:pt x="2374" y="83"/>
                  </a:lnTo>
                  <a:lnTo>
                    <a:pt x="2389" y="76"/>
                  </a:lnTo>
                  <a:lnTo>
                    <a:pt x="2406" y="74"/>
                  </a:lnTo>
                  <a:close/>
                  <a:moveTo>
                    <a:pt x="2233" y="74"/>
                  </a:moveTo>
                  <a:lnTo>
                    <a:pt x="2250" y="76"/>
                  </a:lnTo>
                  <a:lnTo>
                    <a:pt x="2264" y="81"/>
                  </a:lnTo>
                  <a:lnTo>
                    <a:pt x="2276" y="88"/>
                  </a:lnTo>
                  <a:lnTo>
                    <a:pt x="2284" y="99"/>
                  </a:lnTo>
                  <a:lnTo>
                    <a:pt x="2290" y="112"/>
                  </a:lnTo>
                  <a:lnTo>
                    <a:pt x="2294" y="128"/>
                  </a:lnTo>
                  <a:lnTo>
                    <a:pt x="2295" y="146"/>
                  </a:lnTo>
                  <a:lnTo>
                    <a:pt x="2295" y="244"/>
                  </a:lnTo>
                  <a:lnTo>
                    <a:pt x="2265" y="244"/>
                  </a:lnTo>
                  <a:lnTo>
                    <a:pt x="2265" y="159"/>
                  </a:lnTo>
                  <a:lnTo>
                    <a:pt x="2264" y="141"/>
                  </a:lnTo>
                  <a:lnTo>
                    <a:pt x="2262" y="126"/>
                  </a:lnTo>
                  <a:lnTo>
                    <a:pt x="2257" y="115"/>
                  </a:lnTo>
                  <a:lnTo>
                    <a:pt x="2251" y="107"/>
                  </a:lnTo>
                  <a:lnTo>
                    <a:pt x="2242" y="102"/>
                  </a:lnTo>
                  <a:lnTo>
                    <a:pt x="2230" y="99"/>
                  </a:lnTo>
                  <a:lnTo>
                    <a:pt x="2216" y="101"/>
                  </a:lnTo>
                  <a:lnTo>
                    <a:pt x="2204" y="106"/>
                  </a:lnTo>
                  <a:lnTo>
                    <a:pt x="2195" y="113"/>
                  </a:lnTo>
                  <a:lnTo>
                    <a:pt x="2188" y="124"/>
                  </a:lnTo>
                  <a:lnTo>
                    <a:pt x="2183" y="137"/>
                  </a:lnTo>
                  <a:lnTo>
                    <a:pt x="2180" y="151"/>
                  </a:lnTo>
                  <a:lnTo>
                    <a:pt x="2179" y="168"/>
                  </a:lnTo>
                  <a:lnTo>
                    <a:pt x="2179" y="244"/>
                  </a:lnTo>
                  <a:lnTo>
                    <a:pt x="2149" y="244"/>
                  </a:lnTo>
                  <a:lnTo>
                    <a:pt x="2149" y="79"/>
                  </a:lnTo>
                  <a:lnTo>
                    <a:pt x="2178" y="79"/>
                  </a:lnTo>
                  <a:lnTo>
                    <a:pt x="2178" y="105"/>
                  </a:lnTo>
                  <a:lnTo>
                    <a:pt x="2179" y="105"/>
                  </a:lnTo>
                  <a:lnTo>
                    <a:pt x="2188" y="92"/>
                  </a:lnTo>
                  <a:lnTo>
                    <a:pt x="2201" y="83"/>
                  </a:lnTo>
                  <a:lnTo>
                    <a:pt x="2217" y="76"/>
                  </a:lnTo>
                  <a:lnTo>
                    <a:pt x="2233" y="74"/>
                  </a:lnTo>
                  <a:close/>
                  <a:moveTo>
                    <a:pt x="1638" y="74"/>
                  </a:moveTo>
                  <a:lnTo>
                    <a:pt x="1651" y="75"/>
                  </a:lnTo>
                  <a:lnTo>
                    <a:pt x="1664" y="78"/>
                  </a:lnTo>
                  <a:lnTo>
                    <a:pt x="1674" y="82"/>
                  </a:lnTo>
                  <a:lnTo>
                    <a:pt x="1672" y="107"/>
                  </a:lnTo>
                  <a:lnTo>
                    <a:pt x="1655" y="101"/>
                  </a:lnTo>
                  <a:lnTo>
                    <a:pt x="1639" y="99"/>
                  </a:lnTo>
                  <a:lnTo>
                    <a:pt x="1625" y="101"/>
                  </a:lnTo>
                  <a:lnTo>
                    <a:pt x="1614" y="106"/>
                  </a:lnTo>
                  <a:lnTo>
                    <a:pt x="1604" y="113"/>
                  </a:lnTo>
                  <a:lnTo>
                    <a:pt x="1596" y="123"/>
                  </a:lnTo>
                  <a:lnTo>
                    <a:pt x="1591" y="135"/>
                  </a:lnTo>
                  <a:lnTo>
                    <a:pt x="1587" y="148"/>
                  </a:lnTo>
                  <a:lnTo>
                    <a:pt x="1586" y="161"/>
                  </a:lnTo>
                  <a:lnTo>
                    <a:pt x="1587" y="174"/>
                  </a:lnTo>
                  <a:lnTo>
                    <a:pt x="1590" y="187"/>
                  </a:lnTo>
                  <a:lnTo>
                    <a:pt x="1595" y="199"/>
                  </a:lnTo>
                  <a:lnTo>
                    <a:pt x="1603" y="209"/>
                  </a:lnTo>
                  <a:lnTo>
                    <a:pt x="1613" y="217"/>
                  </a:lnTo>
                  <a:lnTo>
                    <a:pt x="1626" y="222"/>
                  </a:lnTo>
                  <a:lnTo>
                    <a:pt x="1640" y="224"/>
                  </a:lnTo>
                  <a:lnTo>
                    <a:pt x="1651" y="223"/>
                  </a:lnTo>
                  <a:lnTo>
                    <a:pt x="1663" y="220"/>
                  </a:lnTo>
                  <a:lnTo>
                    <a:pt x="1674" y="215"/>
                  </a:lnTo>
                  <a:lnTo>
                    <a:pt x="1675" y="242"/>
                  </a:lnTo>
                  <a:lnTo>
                    <a:pt x="1662" y="246"/>
                  </a:lnTo>
                  <a:lnTo>
                    <a:pt x="1650" y="248"/>
                  </a:lnTo>
                  <a:lnTo>
                    <a:pt x="1638" y="249"/>
                  </a:lnTo>
                  <a:lnTo>
                    <a:pt x="1617" y="246"/>
                  </a:lnTo>
                  <a:lnTo>
                    <a:pt x="1599" y="240"/>
                  </a:lnTo>
                  <a:lnTo>
                    <a:pt x="1583" y="230"/>
                  </a:lnTo>
                  <a:lnTo>
                    <a:pt x="1570" y="216"/>
                  </a:lnTo>
                  <a:lnTo>
                    <a:pt x="1561" y="200"/>
                  </a:lnTo>
                  <a:lnTo>
                    <a:pt x="1555" y="182"/>
                  </a:lnTo>
                  <a:lnTo>
                    <a:pt x="1553" y="161"/>
                  </a:lnTo>
                  <a:lnTo>
                    <a:pt x="1555" y="141"/>
                  </a:lnTo>
                  <a:lnTo>
                    <a:pt x="1561" y="122"/>
                  </a:lnTo>
                  <a:lnTo>
                    <a:pt x="1570" y="106"/>
                  </a:lnTo>
                  <a:lnTo>
                    <a:pt x="1583" y="93"/>
                  </a:lnTo>
                  <a:lnTo>
                    <a:pt x="1599" y="83"/>
                  </a:lnTo>
                  <a:lnTo>
                    <a:pt x="1617" y="76"/>
                  </a:lnTo>
                  <a:lnTo>
                    <a:pt x="1638" y="74"/>
                  </a:lnTo>
                  <a:close/>
                  <a:moveTo>
                    <a:pt x="991" y="74"/>
                  </a:moveTo>
                  <a:lnTo>
                    <a:pt x="1008" y="76"/>
                  </a:lnTo>
                  <a:lnTo>
                    <a:pt x="1022" y="81"/>
                  </a:lnTo>
                  <a:lnTo>
                    <a:pt x="1034" y="88"/>
                  </a:lnTo>
                  <a:lnTo>
                    <a:pt x="1042" y="99"/>
                  </a:lnTo>
                  <a:lnTo>
                    <a:pt x="1048" y="112"/>
                  </a:lnTo>
                  <a:lnTo>
                    <a:pt x="1052" y="128"/>
                  </a:lnTo>
                  <a:lnTo>
                    <a:pt x="1053" y="146"/>
                  </a:lnTo>
                  <a:lnTo>
                    <a:pt x="1053" y="244"/>
                  </a:lnTo>
                  <a:lnTo>
                    <a:pt x="1023" y="244"/>
                  </a:lnTo>
                  <a:lnTo>
                    <a:pt x="1023" y="159"/>
                  </a:lnTo>
                  <a:lnTo>
                    <a:pt x="1022" y="141"/>
                  </a:lnTo>
                  <a:lnTo>
                    <a:pt x="1020" y="126"/>
                  </a:lnTo>
                  <a:lnTo>
                    <a:pt x="1015" y="115"/>
                  </a:lnTo>
                  <a:lnTo>
                    <a:pt x="1009" y="107"/>
                  </a:lnTo>
                  <a:lnTo>
                    <a:pt x="1000" y="102"/>
                  </a:lnTo>
                  <a:lnTo>
                    <a:pt x="988" y="99"/>
                  </a:lnTo>
                  <a:lnTo>
                    <a:pt x="974" y="101"/>
                  </a:lnTo>
                  <a:lnTo>
                    <a:pt x="962" y="106"/>
                  </a:lnTo>
                  <a:lnTo>
                    <a:pt x="953" y="113"/>
                  </a:lnTo>
                  <a:lnTo>
                    <a:pt x="946" y="124"/>
                  </a:lnTo>
                  <a:lnTo>
                    <a:pt x="941" y="137"/>
                  </a:lnTo>
                  <a:lnTo>
                    <a:pt x="938" y="151"/>
                  </a:lnTo>
                  <a:lnTo>
                    <a:pt x="937" y="168"/>
                  </a:lnTo>
                  <a:lnTo>
                    <a:pt x="937" y="244"/>
                  </a:lnTo>
                  <a:lnTo>
                    <a:pt x="907" y="244"/>
                  </a:lnTo>
                  <a:lnTo>
                    <a:pt x="907" y="79"/>
                  </a:lnTo>
                  <a:lnTo>
                    <a:pt x="936" y="79"/>
                  </a:lnTo>
                  <a:lnTo>
                    <a:pt x="936" y="105"/>
                  </a:lnTo>
                  <a:lnTo>
                    <a:pt x="937" y="105"/>
                  </a:lnTo>
                  <a:lnTo>
                    <a:pt x="946" y="92"/>
                  </a:lnTo>
                  <a:lnTo>
                    <a:pt x="959" y="83"/>
                  </a:lnTo>
                  <a:lnTo>
                    <a:pt x="975" y="76"/>
                  </a:lnTo>
                  <a:lnTo>
                    <a:pt x="991" y="74"/>
                  </a:lnTo>
                  <a:close/>
                  <a:moveTo>
                    <a:pt x="804" y="74"/>
                  </a:moveTo>
                  <a:lnTo>
                    <a:pt x="823" y="76"/>
                  </a:lnTo>
                  <a:lnTo>
                    <a:pt x="838" y="82"/>
                  </a:lnTo>
                  <a:lnTo>
                    <a:pt x="850" y="90"/>
                  </a:lnTo>
                  <a:lnTo>
                    <a:pt x="861" y="101"/>
                  </a:lnTo>
                  <a:lnTo>
                    <a:pt x="868" y="115"/>
                  </a:lnTo>
                  <a:lnTo>
                    <a:pt x="873" y="132"/>
                  </a:lnTo>
                  <a:lnTo>
                    <a:pt x="875" y="149"/>
                  </a:lnTo>
                  <a:lnTo>
                    <a:pt x="876" y="169"/>
                  </a:lnTo>
                  <a:lnTo>
                    <a:pt x="758" y="169"/>
                  </a:lnTo>
                  <a:lnTo>
                    <a:pt x="760" y="184"/>
                  </a:lnTo>
                  <a:lnTo>
                    <a:pt x="766" y="197"/>
                  </a:lnTo>
                  <a:lnTo>
                    <a:pt x="775" y="208"/>
                  </a:lnTo>
                  <a:lnTo>
                    <a:pt x="786" y="217"/>
                  </a:lnTo>
                  <a:lnTo>
                    <a:pt x="799" y="222"/>
                  </a:lnTo>
                  <a:lnTo>
                    <a:pt x="813" y="224"/>
                  </a:lnTo>
                  <a:lnTo>
                    <a:pt x="825" y="223"/>
                  </a:lnTo>
                  <a:lnTo>
                    <a:pt x="838" y="220"/>
                  </a:lnTo>
                  <a:lnTo>
                    <a:pt x="849" y="216"/>
                  </a:lnTo>
                  <a:lnTo>
                    <a:pt x="857" y="211"/>
                  </a:lnTo>
                  <a:lnTo>
                    <a:pt x="863" y="208"/>
                  </a:lnTo>
                  <a:lnTo>
                    <a:pt x="863" y="238"/>
                  </a:lnTo>
                  <a:lnTo>
                    <a:pt x="856" y="241"/>
                  </a:lnTo>
                  <a:lnTo>
                    <a:pt x="848" y="244"/>
                  </a:lnTo>
                  <a:lnTo>
                    <a:pt x="838" y="246"/>
                  </a:lnTo>
                  <a:lnTo>
                    <a:pt x="827" y="248"/>
                  </a:lnTo>
                  <a:lnTo>
                    <a:pt x="812" y="249"/>
                  </a:lnTo>
                  <a:lnTo>
                    <a:pt x="792" y="247"/>
                  </a:lnTo>
                  <a:lnTo>
                    <a:pt x="773" y="243"/>
                  </a:lnTo>
                  <a:lnTo>
                    <a:pt x="758" y="235"/>
                  </a:lnTo>
                  <a:lnTo>
                    <a:pt x="746" y="224"/>
                  </a:lnTo>
                  <a:lnTo>
                    <a:pt x="738" y="211"/>
                  </a:lnTo>
                  <a:lnTo>
                    <a:pt x="732" y="195"/>
                  </a:lnTo>
                  <a:lnTo>
                    <a:pt x="727" y="178"/>
                  </a:lnTo>
                  <a:lnTo>
                    <a:pt x="726" y="159"/>
                  </a:lnTo>
                  <a:lnTo>
                    <a:pt x="728" y="138"/>
                  </a:lnTo>
                  <a:lnTo>
                    <a:pt x="734" y="121"/>
                  </a:lnTo>
                  <a:lnTo>
                    <a:pt x="742" y="105"/>
                  </a:lnTo>
                  <a:lnTo>
                    <a:pt x="754" y="92"/>
                  </a:lnTo>
                  <a:lnTo>
                    <a:pt x="768" y="83"/>
                  </a:lnTo>
                  <a:lnTo>
                    <a:pt x="784" y="76"/>
                  </a:lnTo>
                  <a:lnTo>
                    <a:pt x="804" y="74"/>
                  </a:lnTo>
                  <a:close/>
                  <a:moveTo>
                    <a:pt x="209" y="74"/>
                  </a:moveTo>
                  <a:lnTo>
                    <a:pt x="223" y="75"/>
                  </a:lnTo>
                  <a:lnTo>
                    <a:pt x="235" y="78"/>
                  </a:lnTo>
                  <a:lnTo>
                    <a:pt x="247" y="82"/>
                  </a:lnTo>
                  <a:lnTo>
                    <a:pt x="244" y="107"/>
                  </a:lnTo>
                  <a:lnTo>
                    <a:pt x="232" y="103"/>
                  </a:lnTo>
                  <a:lnTo>
                    <a:pt x="221" y="100"/>
                  </a:lnTo>
                  <a:lnTo>
                    <a:pt x="211" y="99"/>
                  </a:lnTo>
                  <a:lnTo>
                    <a:pt x="197" y="101"/>
                  </a:lnTo>
                  <a:lnTo>
                    <a:pt x="185" y="106"/>
                  </a:lnTo>
                  <a:lnTo>
                    <a:pt x="176" y="113"/>
                  </a:lnTo>
                  <a:lnTo>
                    <a:pt x="167" y="123"/>
                  </a:lnTo>
                  <a:lnTo>
                    <a:pt x="162" y="135"/>
                  </a:lnTo>
                  <a:lnTo>
                    <a:pt x="158" y="148"/>
                  </a:lnTo>
                  <a:lnTo>
                    <a:pt x="157" y="161"/>
                  </a:lnTo>
                  <a:lnTo>
                    <a:pt x="158" y="174"/>
                  </a:lnTo>
                  <a:lnTo>
                    <a:pt x="161" y="187"/>
                  </a:lnTo>
                  <a:lnTo>
                    <a:pt x="166" y="199"/>
                  </a:lnTo>
                  <a:lnTo>
                    <a:pt x="174" y="209"/>
                  </a:lnTo>
                  <a:lnTo>
                    <a:pt x="184" y="217"/>
                  </a:lnTo>
                  <a:lnTo>
                    <a:pt x="197" y="222"/>
                  </a:lnTo>
                  <a:lnTo>
                    <a:pt x="212" y="224"/>
                  </a:lnTo>
                  <a:lnTo>
                    <a:pt x="223" y="223"/>
                  </a:lnTo>
                  <a:lnTo>
                    <a:pt x="235" y="220"/>
                  </a:lnTo>
                  <a:lnTo>
                    <a:pt x="245" y="215"/>
                  </a:lnTo>
                  <a:lnTo>
                    <a:pt x="247" y="242"/>
                  </a:lnTo>
                  <a:lnTo>
                    <a:pt x="235" y="246"/>
                  </a:lnTo>
                  <a:lnTo>
                    <a:pt x="221" y="248"/>
                  </a:lnTo>
                  <a:lnTo>
                    <a:pt x="209" y="249"/>
                  </a:lnTo>
                  <a:lnTo>
                    <a:pt x="189" y="246"/>
                  </a:lnTo>
                  <a:lnTo>
                    <a:pt x="170" y="240"/>
                  </a:lnTo>
                  <a:lnTo>
                    <a:pt x="155" y="230"/>
                  </a:lnTo>
                  <a:lnTo>
                    <a:pt x="142" y="216"/>
                  </a:lnTo>
                  <a:lnTo>
                    <a:pt x="133" y="200"/>
                  </a:lnTo>
                  <a:lnTo>
                    <a:pt x="127" y="182"/>
                  </a:lnTo>
                  <a:lnTo>
                    <a:pt x="125" y="161"/>
                  </a:lnTo>
                  <a:lnTo>
                    <a:pt x="127" y="141"/>
                  </a:lnTo>
                  <a:lnTo>
                    <a:pt x="132" y="122"/>
                  </a:lnTo>
                  <a:lnTo>
                    <a:pt x="142" y="106"/>
                  </a:lnTo>
                  <a:lnTo>
                    <a:pt x="154" y="93"/>
                  </a:lnTo>
                  <a:lnTo>
                    <a:pt x="170" y="83"/>
                  </a:lnTo>
                  <a:lnTo>
                    <a:pt x="189" y="76"/>
                  </a:lnTo>
                  <a:lnTo>
                    <a:pt x="209" y="74"/>
                  </a:lnTo>
                  <a:close/>
                  <a:moveTo>
                    <a:pt x="58" y="74"/>
                  </a:moveTo>
                  <a:lnTo>
                    <a:pt x="72" y="75"/>
                  </a:lnTo>
                  <a:lnTo>
                    <a:pt x="84" y="78"/>
                  </a:lnTo>
                  <a:lnTo>
                    <a:pt x="96" y="82"/>
                  </a:lnTo>
                  <a:lnTo>
                    <a:pt x="94" y="108"/>
                  </a:lnTo>
                  <a:lnTo>
                    <a:pt x="86" y="105"/>
                  </a:lnTo>
                  <a:lnTo>
                    <a:pt x="77" y="102"/>
                  </a:lnTo>
                  <a:lnTo>
                    <a:pt x="68" y="100"/>
                  </a:lnTo>
                  <a:lnTo>
                    <a:pt x="61" y="99"/>
                  </a:lnTo>
                  <a:lnTo>
                    <a:pt x="52" y="100"/>
                  </a:lnTo>
                  <a:lnTo>
                    <a:pt x="44" y="102"/>
                  </a:lnTo>
                  <a:lnTo>
                    <a:pt x="38" y="107"/>
                  </a:lnTo>
                  <a:lnTo>
                    <a:pt x="34" y="112"/>
                  </a:lnTo>
                  <a:lnTo>
                    <a:pt x="32" y="120"/>
                  </a:lnTo>
                  <a:lnTo>
                    <a:pt x="34" y="128"/>
                  </a:lnTo>
                  <a:lnTo>
                    <a:pt x="38" y="134"/>
                  </a:lnTo>
                  <a:lnTo>
                    <a:pt x="45" y="140"/>
                  </a:lnTo>
                  <a:lnTo>
                    <a:pt x="53" y="145"/>
                  </a:lnTo>
                  <a:lnTo>
                    <a:pt x="63" y="149"/>
                  </a:lnTo>
                  <a:lnTo>
                    <a:pt x="73" y="154"/>
                  </a:lnTo>
                  <a:lnTo>
                    <a:pt x="83" y="159"/>
                  </a:lnTo>
                  <a:lnTo>
                    <a:pt x="91" y="166"/>
                  </a:lnTo>
                  <a:lnTo>
                    <a:pt x="97" y="174"/>
                  </a:lnTo>
                  <a:lnTo>
                    <a:pt x="102" y="184"/>
                  </a:lnTo>
                  <a:lnTo>
                    <a:pt x="104" y="197"/>
                  </a:lnTo>
                  <a:lnTo>
                    <a:pt x="102" y="211"/>
                  </a:lnTo>
                  <a:lnTo>
                    <a:pt x="97" y="223"/>
                  </a:lnTo>
                  <a:lnTo>
                    <a:pt x="90" y="232"/>
                  </a:lnTo>
                  <a:lnTo>
                    <a:pt x="81" y="240"/>
                  </a:lnTo>
                  <a:lnTo>
                    <a:pt x="70" y="245"/>
                  </a:lnTo>
                  <a:lnTo>
                    <a:pt x="59" y="248"/>
                  </a:lnTo>
                  <a:lnTo>
                    <a:pt x="46" y="249"/>
                  </a:lnTo>
                  <a:lnTo>
                    <a:pt x="30" y="248"/>
                  </a:lnTo>
                  <a:lnTo>
                    <a:pt x="15" y="245"/>
                  </a:lnTo>
                  <a:lnTo>
                    <a:pt x="1" y="240"/>
                  </a:lnTo>
                  <a:lnTo>
                    <a:pt x="3" y="212"/>
                  </a:lnTo>
                  <a:lnTo>
                    <a:pt x="12" y="218"/>
                  </a:lnTo>
                  <a:lnTo>
                    <a:pt x="23" y="221"/>
                  </a:lnTo>
                  <a:lnTo>
                    <a:pt x="32" y="223"/>
                  </a:lnTo>
                  <a:lnTo>
                    <a:pt x="40" y="224"/>
                  </a:lnTo>
                  <a:lnTo>
                    <a:pt x="49" y="223"/>
                  </a:lnTo>
                  <a:lnTo>
                    <a:pt x="57" y="220"/>
                  </a:lnTo>
                  <a:lnTo>
                    <a:pt x="64" y="216"/>
                  </a:lnTo>
                  <a:lnTo>
                    <a:pt x="70" y="209"/>
                  </a:lnTo>
                  <a:lnTo>
                    <a:pt x="72" y="200"/>
                  </a:lnTo>
                  <a:lnTo>
                    <a:pt x="70" y="192"/>
                  </a:lnTo>
                  <a:lnTo>
                    <a:pt x="64" y="185"/>
                  </a:lnTo>
                  <a:lnTo>
                    <a:pt x="56" y="180"/>
                  </a:lnTo>
                  <a:lnTo>
                    <a:pt x="47" y="174"/>
                  </a:lnTo>
                  <a:lnTo>
                    <a:pt x="25" y="163"/>
                  </a:lnTo>
                  <a:lnTo>
                    <a:pt x="15" y="157"/>
                  </a:lnTo>
                  <a:lnTo>
                    <a:pt x="7" y="148"/>
                  </a:lnTo>
                  <a:lnTo>
                    <a:pt x="2" y="138"/>
                  </a:lnTo>
                  <a:lnTo>
                    <a:pt x="0" y="126"/>
                  </a:lnTo>
                  <a:lnTo>
                    <a:pt x="2" y="112"/>
                  </a:lnTo>
                  <a:lnTo>
                    <a:pt x="5" y="100"/>
                  </a:lnTo>
                  <a:lnTo>
                    <a:pt x="13" y="91"/>
                  </a:lnTo>
                  <a:lnTo>
                    <a:pt x="22" y="84"/>
                  </a:lnTo>
                  <a:lnTo>
                    <a:pt x="32" y="78"/>
                  </a:lnTo>
                  <a:lnTo>
                    <a:pt x="44" y="75"/>
                  </a:lnTo>
                  <a:lnTo>
                    <a:pt x="58" y="74"/>
                  </a:lnTo>
                  <a:close/>
                  <a:moveTo>
                    <a:pt x="1139" y="31"/>
                  </a:moveTo>
                  <a:lnTo>
                    <a:pt x="1139" y="79"/>
                  </a:lnTo>
                  <a:lnTo>
                    <a:pt x="1183" y="79"/>
                  </a:lnTo>
                  <a:lnTo>
                    <a:pt x="1183" y="103"/>
                  </a:lnTo>
                  <a:lnTo>
                    <a:pt x="1139" y="103"/>
                  </a:lnTo>
                  <a:lnTo>
                    <a:pt x="1139" y="195"/>
                  </a:lnTo>
                  <a:lnTo>
                    <a:pt x="1140" y="207"/>
                  </a:lnTo>
                  <a:lnTo>
                    <a:pt x="1146" y="217"/>
                  </a:lnTo>
                  <a:lnTo>
                    <a:pt x="1154" y="222"/>
                  </a:lnTo>
                  <a:lnTo>
                    <a:pt x="1164" y="224"/>
                  </a:lnTo>
                  <a:lnTo>
                    <a:pt x="1176" y="222"/>
                  </a:lnTo>
                  <a:lnTo>
                    <a:pt x="1186" y="218"/>
                  </a:lnTo>
                  <a:lnTo>
                    <a:pt x="1186" y="244"/>
                  </a:lnTo>
                  <a:lnTo>
                    <a:pt x="1174" y="247"/>
                  </a:lnTo>
                  <a:lnTo>
                    <a:pt x="1160" y="249"/>
                  </a:lnTo>
                  <a:lnTo>
                    <a:pt x="1145" y="248"/>
                  </a:lnTo>
                  <a:lnTo>
                    <a:pt x="1132" y="244"/>
                  </a:lnTo>
                  <a:lnTo>
                    <a:pt x="1122" y="237"/>
                  </a:lnTo>
                  <a:lnTo>
                    <a:pt x="1115" y="228"/>
                  </a:lnTo>
                  <a:lnTo>
                    <a:pt x="1110" y="215"/>
                  </a:lnTo>
                  <a:lnTo>
                    <a:pt x="1108" y="200"/>
                  </a:lnTo>
                  <a:lnTo>
                    <a:pt x="1108" y="103"/>
                  </a:lnTo>
                  <a:lnTo>
                    <a:pt x="1071" y="103"/>
                  </a:lnTo>
                  <a:lnTo>
                    <a:pt x="1071" y="79"/>
                  </a:lnTo>
                  <a:lnTo>
                    <a:pt x="1108" y="79"/>
                  </a:lnTo>
                  <a:lnTo>
                    <a:pt x="1108" y="40"/>
                  </a:lnTo>
                  <a:lnTo>
                    <a:pt x="1139" y="31"/>
                  </a:lnTo>
                  <a:close/>
                  <a:moveTo>
                    <a:pt x="1488" y="7"/>
                  </a:moveTo>
                  <a:lnTo>
                    <a:pt x="1523" y="7"/>
                  </a:lnTo>
                  <a:lnTo>
                    <a:pt x="1523" y="42"/>
                  </a:lnTo>
                  <a:lnTo>
                    <a:pt x="1488" y="42"/>
                  </a:lnTo>
                  <a:lnTo>
                    <a:pt x="1488" y="7"/>
                  </a:lnTo>
                  <a:close/>
                  <a:moveTo>
                    <a:pt x="1879" y="0"/>
                  </a:moveTo>
                  <a:lnTo>
                    <a:pt x="1909" y="0"/>
                  </a:lnTo>
                  <a:lnTo>
                    <a:pt x="1909" y="244"/>
                  </a:lnTo>
                  <a:lnTo>
                    <a:pt x="1879" y="244"/>
                  </a:lnTo>
                  <a:lnTo>
                    <a:pt x="1879" y="0"/>
                  </a:lnTo>
                  <a:close/>
                  <a:moveTo>
                    <a:pt x="1708" y="0"/>
                  </a:moveTo>
                  <a:lnTo>
                    <a:pt x="1738" y="0"/>
                  </a:lnTo>
                  <a:lnTo>
                    <a:pt x="1738" y="146"/>
                  </a:lnTo>
                  <a:lnTo>
                    <a:pt x="1804" y="79"/>
                  </a:lnTo>
                  <a:lnTo>
                    <a:pt x="1846" y="79"/>
                  </a:lnTo>
                  <a:lnTo>
                    <a:pt x="1769" y="152"/>
                  </a:lnTo>
                  <a:lnTo>
                    <a:pt x="1856" y="244"/>
                  </a:lnTo>
                  <a:lnTo>
                    <a:pt x="1812" y="244"/>
                  </a:lnTo>
                  <a:lnTo>
                    <a:pt x="1738" y="159"/>
                  </a:lnTo>
                  <a:lnTo>
                    <a:pt x="1738" y="244"/>
                  </a:lnTo>
                  <a:lnTo>
                    <a:pt x="1708" y="244"/>
                  </a:lnTo>
                  <a:lnTo>
                    <a:pt x="1708" y="0"/>
                  </a:lnTo>
                  <a:close/>
                  <a:moveTo>
                    <a:pt x="661" y="0"/>
                  </a:moveTo>
                  <a:lnTo>
                    <a:pt x="691" y="0"/>
                  </a:lnTo>
                  <a:lnTo>
                    <a:pt x="691" y="244"/>
                  </a:lnTo>
                  <a:lnTo>
                    <a:pt x="661" y="244"/>
                  </a:lnTo>
                  <a:lnTo>
                    <a:pt x="661" y="0"/>
                  </a:lnTo>
                  <a:close/>
                  <a:moveTo>
                    <a:pt x="281" y="0"/>
                  </a:moveTo>
                  <a:lnTo>
                    <a:pt x="311" y="0"/>
                  </a:lnTo>
                  <a:lnTo>
                    <a:pt x="311" y="102"/>
                  </a:lnTo>
                  <a:lnTo>
                    <a:pt x="321" y="90"/>
                  </a:lnTo>
                  <a:lnTo>
                    <a:pt x="333" y="82"/>
                  </a:lnTo>
                  <a:lnTo>
                    <a:pt x="348" y="76"/>
                  </a:lnTo>
                  <a:lnTo>
                    <a:pt x="364" y="74"/>
                  </a:lnTo>
                  <a:lnTo>
                    <a:pt x="382" y="76"/>
                  </a:lnTo>
                  <a:lnTo>
                    <a:pt x="396" y="81"/>
                  </a:lnTo>
                  <a:lnTo>
                    <a:pt x="407" y="88"/>
                  </a:lnTo>
                  <a:lnTo>
                    <a:pt x="415" y="99"/>
                  </a:lnTo>
                  <a:lnTo>
                    <a:pt x="421" y="112"/>
                  </a:lnTo>
                  <a:lnTo>
                    <a:pt x="425" y="128"/>
                  </a:lnTo>
                  <a:lnTo>
                    <a:pt x="426" y="146"/>
                  </a:lnTo>
                  <a:lnTo>
                    <a:pt x="426" y="244"/>
                  </a:lnTo>
                  <a:lnTo>
                    <a:pt x="396" y="244"/>
                  </a:lnTo>
                  <a:lnTo>
                    <a:pt x="396" y="159"/>
                  </a:lnTo>
                  <a:lnTo>
                    <a:pt x="395" y="141"/>
                  </a:lnTo>
                  <a:lnTo>
                    <a:pt x="393" y="126"/>
                  </a:lnTo>
                  <a:lnTo>
                    <a:pt x="388" y="115"/>
                  </a:lnTo>
                  <a:lnTo>
                    <a:pt x="382" y="107"/>
                  </a:lnTo>
                  <a:lnTo>
                    <a:pt x="373" y="102"/>
                  </a:lnTo>
                  <a:lnTo>
                    <a:pt x="361" y="99"/>
                  </a:lnTo>
                  <a:lnTo>
                    <a:pt x="347" y="101"/>
                  </a:lnTo>
                  <a:lnTo>
                    <a:pt x="336" y="106"/>
                  </a:lnTo>
                  <a:lnTo>
                    <a:pt x="327" y="113"/>
                  </a:lnTo>
                  <a:lnTo>
                    <a:pt x="320" y="124"/>
                  </a:lnTo>
                  <a:lnTo>
                    <a:pt x="315" y="137"/>
                  </a:lnTo>
                  <a:lnTo>
                    <a:pt x="312" y="151"/>
                  </a:lnTo>
                  <a:lnTo>
                    <a:pt x="311" y="168"/>
                  </a:lnTo>
                  <a:lnTo>
                    <a:pt x="311" y="244"/>
                  </a:lnTo>
                  <a:lnTo>
                    <a:pt x="281" y="244"/>
                  </a:lnTo>
                  <a:lnTo>
                    <a:pt x="28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1693252152"/>
      </p:ext>
    </p:extLst>
  </p:cSld>
  <p:clrMap bg1="lt1" tx1="dk1" bg2="lt2" tx2="dk2" accent1="accent1" accent2="accent2" accent3="accent3" accent4="accent4" accent5="accent5" accent6="accent6" hlink="hlink" folHlink="folHlink"/>
  <p:sldLayoutIdLst>
    <p:sldLayoutId id="2147518561" r:id="rId1"/>
    <p:sldLayoutId id="2147518563" r:id="rId2"/>
  </p:sldLayoutIdLst>
  <p:txStyles>
    <p:titleStyle>
      <a:lvl1pPr algn="l" rtl="0" eaLnBrk="0" fontAlgn="base" hangingPunct="0">
        <a:lnSpc>
          <a:spcPct val="90000"/>
        </a:lnSpc>
        <a:spcBef>
          <a:spcPct val="0"/>
        </a:spcBef>
        <a:spcAft>
          <a:spcPct val="0"/>
        </a:spcAft>
        <a:defRPr sz="3000" b="1">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defRPr>
      </a:lvl5pPr>
      <a:lvl6pPr marL="457200" algn="l" rtl="0" eaLnBrk="0" fontAlgn="base" hangingPunct="0">
        <a:lnSpc>
          <a:spcPct val="90000"/>
        </a:lnSpc>
        <a:spcBef>
          <a:spcPct val="0"/>
        </a:spcBef>
        <a:spcAft>
          <a:spcPct val="0"/>
        </a:spcAft>
        <a:defRPr sz="2800" b="1">
          <a:solidFill>
            <a:srgbClr val="007FC4"/>
          </a:solidFill>
          <a:latin typeface="Arial" pitchFamily="34" charset="0"/>
        </a:defRPr>
      </a:lvl6pPr>
      <a:lvl7pPr marL="914400" algn="l" rtl="0" eaLnBrk="0" fontAlgn="base" hangingPunct="0">
        <a:lnSpc>
          <a:spcPct val="90000"/>
        </a:lnSpc>
        <a:spcBef>
          <a:spcPct val="0"/>
        </a:spcBef>
        <a:spcAft>
          <a:spcPct val="0"/>
        </a:spcAft>
        <a:defRPr sz="2800" b="1">
          <a:solidFill>
            <a:srgbClr val="007FC4"/>
          </a:solidFill>
          <a:latin typeface="Arial" pitchFamily="34" charset="0"/>
        </a:defRPr>
      </a:lvl7pPr>
      <a:lvl8pPr marL="1371600" algn="l" rtl="0" eaLnBrk="0" fontAlgn="base" hangingPunct="0">
        <a:lnSpc>
          <a:spcPct val="90000"/>
        </a:lnSpc>
        <a:spcBef>
          <a:spcPct val="0"/>
        </a:spcBef>
        <a:spcAft>
          <a:spcPct val="0"/>
        </a:spcAft>
        <a:defRPr sz="2800" b="1">
          <a:solidFill>
            <a:srgbClr val="007FC4"/>
          </a:solidFill>
          <a:latin typeface="Arial" pitchFamily="34" charset="0"/>
        </a:defRPr>
      </a:lvl8pPr>
      <a:lvl9pPr marL="1828800"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342900" indent="-342900" algn="l" rtl="0" eaLnBrk="0" fontAlgn="base" hangingPunct="0">
        <a:spcBef>
          <a:spcPct val="0"/>
        </a:spcBef>
        <a:spcAft>
          <a:spcPts val="900"/>
        </a:spcAft>
        <a:buClr>
          <a:schemeClr val="accent1"/>
        </a:buClr>
        <a:buSzPct val="99000"/>
        <a:buFont typeface="Wingdings 3" pitchFamily="18" charset="2"/>
        <a:buChar char="}"/>
        <a:tabLst>
          <a:tab pos="1808163" algn="l"/>
        </a:tabLst>
        <a:defRPr sz="2000">
          <a:solidFill>
            <a:schemeClr val="tx1"/>
          </a:solidFill>
          <a:latin typeface="+mn-lt"/>
          <a:ea typeface="+mn-ea"/>
          <a:cs typeface="+mn-cs"/>
        </a:defRPr>
      </a:lvl1pPr>
      <a:lvl2pPr marL="742950" indent="-28575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5pPr>
      <a:lvl6pPr marL="24384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89122" name="Gruppieren 26"/>
          <p:cNvGrpSpPr>
            <a:grpSpLocks/>
          </p:cNvGrpSpPr>
          <p:nvPr userDrawn="1"/>
        </p:nvGrpSpPr>
        <p:grpSpPr bwMode="auto">
          <a:xfrm>
            <a:off x="2497138" y="6469063"/>
            <a:ext cx="1152525" cy="180975"/>
            <a:chOff x="900113" y="2665413"/>
            <a:chExt cx="9202737" cy="1439862"/>
          </a:xfrm>
        </p:grpSpPr>
        <p:sp>
          <p:nvSpPr>
            <p:cNvPr id="23" name="Rectangle 153"/>
            <p:cNvSpPr>
              <a:spLocks noChangeArrowheads="1"/>
            </p:cNvSpPr>
            <p:nvPr userDrawn="1"/>
          </p:nvSpPr>
          <p:spPr bwMode="auto">
            <a:xfrm>
              <a:off x="900113" y="2715934"/>
              <a:ext cx="126759" cy="1275663"/>
            </a:xfrm>
            <a:prstGeom prst="rect">
              <a:avLst/>
            </a:prstGeom>
            <a:solidFill>
              <a:srgbClr val="000000"/>
            </a:solidFill>
            <a:ln w="0">
              <a:noFill/>
              <a:prstDash val="solid"/>
              <a:miter lim="800000"/>
              <a:headEnd/>
              <a:tailEnd/>
            </a:ln>
          </p:spPr>
          <p:txBody>
            <a:bodyPr/>
            <a:lstStyle/>
            <a:p>
              <a:pPr fontAlgn="auto">
                <a:spcBef>
                  <a:spcPts val="0"/>
                </a:spcBef>
                <a:spcAft>
                  <a:spcPts val="0"/>
                </a:spcAft>
                <a:defRPr/>
              </a:pPr>
              <a:endParaRPr lang="de-CH" kern="0">
                <a:solidFill>
                  <a:prstClr val="black"/>
                </a:solidFill>
              </a:endParaRPr>
            </a:p>
          </p:txBody>
        </p:sp>
        <p:sp>
          <p:nvSpPr>
            <p:cNvPr id="24" name="Freeform 154"/>
            <p:cNvSpPr>
              <a:spLocks noEditPoints="1"/>
            </p:cNvSpPr>
            <p:nvPr userDrawn="1"/>
          </p:nvSpPr>
          <p:spPr bwMode="auto">
            <a:xfrm>
              <a:off x="1166304" y="2665413"/>
              <a:ext cx="1394354" cy="1439862"/>
            </a:xfrm>
            <a:custGeom>
              <a:avLst/>
              <a:gdLst/>
              <a:ahLst/>
              <a:cxnLst>
                <a:cxn ang="0">
                  <a:pos x="437" y="83"/>
                </a:cxn>
                <a:cxn ang="0">
                  <a:pos x="355" y="92"/>
                </a:cxn>
                <a:cxn ang="0">
                  <a:pos x="273" y="119"/>
                </a:cxn>
                <a:cxn ang="0">
                  <a:pos x="200" y="165"/>
                </a:cxn>
                <a:cxn ang="0">
                  <a:pos x="145" y="229"/>
                </a:cxn>
                <a:cxn ang="0">
                  <a:pos x="100" y="321"/>
                </a:cxn>
                <a:cxn ang="0">
                  <a:pos x="91" y="431"/>
                </a:cxn>
                <a:cxn ang="0">
                  <a:pos x="100" y="541"/>
                </a:cxn>
                <a:cxn ang="0">
                  <a:pos x="145" y="632"/>
                </a:cxn>
                <a:cxn ang="0">
                  <a:pos x="200" y="697"/>
                </a:cxn>
                <a:cxn ang="0">
                  <a:pos x="273" y="742"/>
                </a:cxn>
                <a:cxn ang="0">
                  <a:pos x="355" y="770"/>
                </a:cxn>
                <a:cxn ang="0">
                  <a:pos x="437" y="779"/>
                </a:cxn>
                <a:cxn ang="0">
                  <a:pos x="528" y="770"/>
                </a:cxn>
                <a:cxn ang="0">
                  <a:pos x="600" y="742"/>
                </a:cxn>
                <a:cxn ang="0">
                  <a:pos x="500" y="660"/>
                </a:cxn>
                <a:cxn ang="0">
                  <a:pos x="546" y="605"/>
                </a:cxn>
                <a:cxn ang="0">
                  <a:pos x="664" y="706"/>
                </a:cxn>
                <a:cxn ang="0">
                  <a:pos x="728" y="642"/>
                </a:cxn>
                <a:cxn ang="0">
                  <a:pos x="773" y="550"/>
                </a:cxn>
                <a:cxn ang="0">
                  <a:pos x="792" y="431"/>
                </a:cxn>
                <a:cxn ang="0">
                  <a:pos x="773" y="321"/>
                </a:cxn>
                <a:cxn ang="0">
                  <a:pos x="737" y="229"/>
                </a:cxn>
                <a:cxn ang="0">
                  <a:pos x="682" y="165"/>
                </a:cxn>
                <a:cxn ang="0">
                  <a:pos x="610" y="119"/>
                </a:cxn>
                <a:cxn ang="0">
                  <a:pos x="528" y="92"/>
                </a:cxn>
                <a:cxn ang="0">
                  <a:pos x="437" y="83"/>
                </a:cxn>
                <a:cxn ang="0">
                  <a:pos x="437" y="0"/>
                </a:cxn>
                <a:cxn ang="0">
                  <a:pos x="555" y="9"/>
                </a:cxn>
                <a:cxn ang="0">
                  <a:pos x="655" y="46"/>
                </a:cxn>
                <a:cxn ang="0">
                  <a:pos x="746" y="110"/>
                </a:cxn>
                <a:cxn ang="0">
                  <a:pos x="819" y="193"/>
                </a:cxn>
                <a:cxn ang="0">
                  <a:pos x="864" y="303"/>
                </a:cxn>
                <a:cxn ang="0">
                  <a:pos x="883" y="431"/>
                </a:cxn>
                <a:cxn ang="0">
                  <a:pos x="864" y="568"/>
                </a:cxn>
                <a:cxn ang="0">
                  <a:pos x="810" y="678"/>
                </a:cxn>
                <a:cxn ang="0">
                  <a:pos x="737" y="761"/>
                </a:cxn>
                <a:cxn ang="0">
                  <a:pos x="855" y="852"/>
                </a:cxn>
                <a:cxn ang="0">
                  <a:pos x="810" y="907"/>
                </a:cxn>
                <a:cxn ang="0">
                  <a:pos x="673" y="797"/>
                </a:cxn>
                <a:cxn ang="0">
                  <a:pos x="564" y="843"/>
                </a:cxn>
                <a:cxn ang="0">
                  <a:pos x="437" y="861"/>
                </a:cxn>
                <a:cxn ang="0">
                  <a:pos x="327" y="852"/>
                </a:cxn>
                <a:cxn ang="0">
                  <a:pos x="218" y="816"/>
                </a:cxn>
                <a:cxn ang="0">
                  <a:pos x="136" y="752"/>
                </a:cxn>
                <a:cxn ang="0">
                  <a:pos x="64" y="669"/>
                </a:cxn>
                <a:cxn ang="0">
                  <a:pos x="18" y="559"/>
                </a:cxn>
                <a:cxn ang="0">
                  <a:pos x="0" y="431"/>
                </a:cxn>
                <a:cxn ang="0">
                  <a:pos x="18" y="303"/>
                </a:cxn>
                <a:cxn ang="0">
                  <a:pos x="64" y="193"/>
                </a:cxn>
                <a:cxn ang="0">
                  <a:pos x="136" y="110"/>
                </a:cxn>
                <a:cxn ang="0">
                  <a:pos x="218" y="46"/>
                </a:cxn>
                <a:cxn ang="0">
                  <a:pos x="327" y="9"/>
                </a:cxn>
                <a:cxn ang="0">
                  <a:pos x="437" y="0"/>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25" name="Freeform 155"/>
            <p:cNvSpPr>
              <a:spLocks/>
            </p:cNvSpPr>
            <p:nvPr userDrawn="1"/>
          </p:nvSpPr>
          <p:spPr bwMode="auto">
            <a:xfrm>
              <a:off x="2687417" y="2715934"/>
              <a:ext cx="1039428" cy="1275663"/>
            </a:xfrm>
            <a:custGeom>
              <a:avLst/>
              <a:gdLst/>
              <a:ahLst/>
              <a:cxnLst>
                <a:cxn ang="0">
                  <a:pos x="0" y="0"/>
                </a:cxn>
                <a:cxn ang="0">
                  <a:pos x="647" y="0"/>
                </a:cxn>
                <a:cxn ang="0">
                  <a:pos x="647" y="73"/>
                </a:cxn>
                <a:cxn ang="0">
                  <a:pos x="82" y="73"/>
                </a:cxn>
                <a:cxn ang="0">
                  <a:pos x="82" y="348"/>
                </a:cxn>
                <a:cxn ang="0">
                  <a:pos x="628" y="348"/>
                </a:cxn>
                <a:cxn ang="0">
                  <a:pos x="628" y="430"/>
                </a:cxn>
                <a:cxn ang="0">
                  <a:pos x="82" y="430"/>
                </a:cxn>
                <a:cxn ang="0">
                  <a:pos x="82" y="733"/>
                </a:cxn>
                <a:cxn ang="0">
                  <a:pos x="656" y="733"/>
                </a:cxn>
                <a:cxn ang="0">
                  <a:pos x="656" y="806"/>
                </a:cxn>
                <a:cxn ang="0">
                  <a:pos x="0" y="806"/>
                </a:cxn>
                <a:cxn ang="0">
                  <a:pos x="0" y="0"/>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26" name="Freeform 156"/>
            <p:cNvSpPr>
              <a:spLocks/>
            </p:cNvSpPr>
            <p:nvPr userDrawn="1"/>
          </p:nvSpPr>
          <p:spPr bwMode="auto">
            <a:xfrm>
              <a:off x="3777549" y="2665413"/>
              <a:ext cx="1115483" cy="1364080"/>
            </a:xfrm>
            <a:custGeom>
              <a:avLst/>
              <a:gdLst/>
              <a:ahLst/>
              <a:cxnLst>
                <a:cxn ang="0">
                  <a:pos x="337" y="0"/>
                </a:cxn>
                <a:cxn ang="0">
                  <a:pos x="437" y="9"/>
                </a:cxn>
                <a:cxn ang="0">
                  <a:pos x="528" y="37"/>
                </a:cxn>
                <a:cxn ang="0">
                  <a:pos x="601" y="83"/>
                </a:cxn>
                <a:cxn ang="0">
                  <a:pos x="655" y="156"/>
                </a:cxn>
                <a:cxn ang="0">
                  <a:pos x="673" y="257"/>
                </a:cxn>
                <a:cxn ang="0">
                  <a:pos x="591" y="257"/>
                </a:cxn>
                <a:cxn ang="0">
                  <a:pos x="573" y="184"/>
                </a:cxn>
                <a:cxn ang="0">
                  <a:pos x="537" y="138"/>
                </a:cxn>
                <a:cxn ang="0">
                  <a:pos x="482" y="101"/>
                </a:cxn>
                <a:cxn ang="0">
                  <a:pos x="419" y="92"/>
                </a:cxn>
                <a:cxn ang="0">
                  <a:pos x="337" y="83"/>
                </a:cxn>
                <a:cxn ang="0">
                  <a:pos x="246" y="92"/>
                </a:cxn>
                <a:cxn ang="0">
                  <a:pos x="173" y="119"/>
                </a:cxn>
                <a:cxn ang="0">
                  <a:pos x="127" y="156"/>
                </a:cxn>
                <a:cxn ang="0">
                  <a:pos x="109" y="220"/>
                </a:cxn>
                <a:cxn ang="0">
                  <a:pos x="127" y="284"/>
                </a:cxn>
                <a:cxn ang="0">
                  <a:pos x="182" y="330"/>
                </a:cxn>
                <a:cxn ang="0">
                  <a:pos x="282" y="367"/>
                </a:cxn>
                <a:cxn ang="0">
                  <a:pos x="409" y="385"/>
                </a:cxn>
                <a:cxn ang="0">
                  <a:pos x="491" y="403"/>
                </a:cxn>
                <a:cxn ang="0">
                  <a:pos x="573" y="431"/>
                </a:cxn>
                <a:cxn ang="0">
                  <a:pos x="637" y="468"/>
                </a:cxn>
                <a:cxn ang="0">
                  <a:pos x="682" y="522"/>
                </a:cxn>
                <a:cxn ang="0">
                  <a:pos x="701" y="605"/>
                </a:cxn>
                <a:cxn ang="0">
                  <a:pos x="682" y="697"/>
                </a:cxn>
                <a:cxn ang="0">
                  <a:pos x="646" y="761"/>
                </a:cxn>
                <a:cxn ang="0">
                  <a:pos x="591" y="806"/>
                </a:cxn>
                <a:cxn ang="0">
                  <a:pos x="519" y="843"/>
                </a:cxn>
                <a:cxn ang="0">
                  <a:pos x="446" y="852"/>
                </a:cxn>
                <a:cxn ang="0">
                  <a:pos x="364" y="861"/>
                </a:cxn>
                <a:cxn ang="0">
                  <a:pos x="246" y="852"/>
                </a:cxn>
                <a:cxn ang="0">
                  <a:pos x="146" y="825"/>
                </a:cxn>
                <a:cxn ang="0">
                  <a:pos x="73" y="770"/>
                </a:cxn>
                <a:cxn ang="0">
                  <a:pos x="18" y="687"/>
                </a:cxn>
                <a:cxn ang="0">
                  <a:pos x="0" y="568"/>
                </a:cxn>
                <a:cxn ang="0">
                  <a:pos x="82" y="568"/>
                </a:cxn>
                <a:cxn ang="0">
                  <a:pos x="100" y="660"/>
                </a:cxn>
                <a:cxn ang="0">
                  <a:pos x="146" y="715"/>
                </a:cxn>
                <a:cxn ang="0">
                  <a:pos x="200" y="752"/>
                </a:cxn>
                <a:cxn ang="0">
                  <a:pos x="273" y="770"/>
                </a:cxn>
                <a:cxn ang="0">
                  <a:pos x="364" y="779"/>
                </a:cxn>
                <a:cxn ang="0">
                  <a:pos x="437" y="770"/>
                </a:cxn>
                <a:cxn ang="0">
                  <a:pos x="500" y="761"/>
                </a:cxn>
                <a:cxn ang="0">
                  <a:pos x="555" y="724"/>
                </a:cxn>
                <a:cxn ang="0">
                  <a:pos x="591" y="678"/>
                </a:cxn>
                <a:cxn ang="0">
                  <a:pos x="610" y="614"/>
                </a:cxn>
                <a:cxn ang="0">
                  <a:pos x="591" y="550"/>
                </a:cxn>
                <a:cxn ang="0">
                  <a:pos x="546" y="513"/>
                </a:cxn>
                <a:cxn ang="0">
                  <a:pos x="482" y="486"/>
                </a:cxn>
                <a:cxn ang="0">
                  <a:pos x="400" y="468"/>
                </a:cxn>
                <a:cxn ang="0">
                  <a:pos x="318" y="458"/>
                </a:cxn>
                <a:cxn ang="0">
                  <a:pos x="191" y="431"/>
                </a:cxn>
                <a:cxn ang="0">
                  <a:pos x="100" y="385"/>
                </a:cxn>
                <a:cxn ang="0">
                  <a:pos x="36" y="321"/>
                </a:cxn>
                <a:cxn ang="0">
                  <a:pos x="18" y="239"/>
                </a:cxn>
                <a:cxn ang="0">
                  <a:pos x="36" y="147"/>
                </a:cxn>
                <a:cxn ang="0">
                  <a:pos x="82" y="83"/>
                </a:cxn>
                <a:cxn ang="0">
                  <a:pos x="155" y="37"/>
                </a:cxn>
                <a:cxn ang="0">
                  <a:pos x="246" y="9"/>
                </a:cxn>
                <a:cxn ang="0">
                  <a:pos x="337" y="0"/>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27" name="Freeform 157"/>
            <p:cNvSpPr>
              <a:spLocks noEditPoints="1"/>
            </p:cNvSpPr>
            <p:nvPr userDrawn="1"/>
          </p:nvSpPr>
          <p:spPr bwMode="auto">
            <a:xfrm>
              <a:off x="5222607" y="3031690"/>
              <a:ext cx="1052108" cy="985169"/>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8EBA1B"/>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28" name="Freeform 158"/>
            <p:cNvSpPr>
              <a:spLocks/>
            </p:cNvSpPr>
            <p:nvPr userDrawn="1"/>
          </p:nvSpPr>
          <p:spPr bwMode="auto">
            <a:xfrm>
              <a:off x="6376122" y="3031690"/>
              <a:ext cx="925340" cy="959908"/>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8EBA1B"/>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29" name="Rectangle 159"/>
            <p:cNvSpPr>
              <a:spLocks noChangeArrowheads="1"/>
            </p:cNvSpPr>
            <p:nvPr userDrawn="1"/>
          </p:nvSpPr>
          <p:spPr bwMode="auto">
            <a:xfrm>
              <a:off x="7428221" y="2690674"/>
              <a:ext cx="126759" cy="1300924"/>
            </a:xfrm>
            <a:prstGeom prst="rect">
              <a:avLst/>
            </a:prstGeom>
            <a:solidFill>
              <a:srgbClr val="8EBA1B"/>
            </a:solidFill>
            <a:ln w="0">
              <a:noFill/>
              <a:prstDash val="solid"/>
              <a:miter lim="800000"/>
              <a:headEnd/>
              <a:tailEnd/>
            </a:ln>
          </p:spPr>
          <p:txBody>
            <a:bodyPr/>
            <a:lstStyle/>
            <a:p>
              <a:pPr fontAlgn="auto">
                <a:spcBef>
                  <a:spcPts val="0"/>
                </a:spcBef>
                <a:spcAft>
                  <a:spcPts val="0"/>
                </a:spcAft>
                <a:defRPr/>
              </a:pPr>
              <a:endParaRPr lang="de-CH" kern="0">
                <a:solidFill>
                  <a:prstClr val="black"/>
                </a:solidFill>
              </a:endParaRPr>
            </a:p>
          </p:txBody>
        </p:sp>
        <p:sp>
          <p:nvSpPr>
            <p:cNvPr id="30" name="Freeform 160"/>
            <p:cNvSpPr>
              <a:spLocks noEditPoints="1"/>
            </p:cNvSpPr>
            <p:nvPr userDrawn="1"/>
          </p:nvSpPr>
          <p:spPr bwMode="auto">
            <a:xfrm>
              <a:off x="7732444" y="2690674"/>
              <a:ext cx="126759" cy="1300924"/>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8EBA1B"/>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31" name="Freeform 161"/>
            <p:cNvSpPr>
              <a:spLocks/>
            </p:cNvSpPr>
            <p:nvPr userDrawn="1"/>
          </p:nvSpPr>
          <p:spPr bwMode="auto">
            <a:xfrm>
              <a:off x="8023995" y="3031690"/>
              <a:ext cx="925340" cy="959908"/>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8EBA1B"/>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32" name="Freeform 162"/>
            <p:cNvSpPr>
              <a:spLocks noEditPoints="1"/>
            </p:cNvSpPr>
            <p:nvPr userDrawn="1"/>
          </p:nvSpPr>
          <p:spPr bwMode="auto">
            <a:xfrm>
              <a:off x="9076094" y="3031690"/>
              <a:ext cx="1026756" cy="985169"/>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8EBA1B"/>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grpSp>
      <p:grpSp>
        <p:nvGrpSpPr>
          <p:cNvPr id="389123" name="Gruppieren 37"/>
          <p:cNvGrpSpPr>
            <a:grpSpLocks/>
          </p:cNvGrpSpPr>
          <p:nvPr userDrawn="1"/>
        </p:nvGrpSpPr>
        <p:grpSpPr bwMode="auto">
          <a:xfrm>
            <a:off x="381000" y="6488113"/>
            <a:ext cx="1655763" cy="180975"/>
            <a:chOff x="2238376" y="3248025"/>
            <a:chExt cx="4605338" cy="503238"/>
          </a:xfrm>
        </p:grpSpPr>
        <p:sp>
          <p:nvSpPr>
            <p:cNvPr id="34" name="Freeform 226"/>
            <p:cNvSpPr>
              <a:spLocks noEditPoints="1"/>
            </p:cNvSpPr>
            <p:nvPr userDrawn="1"/>
          </p:nvSpPr>
          <p:spPr bwMode="auto">
            <a:xfrm>
              <a:off x="6265286" y="3248025"/>
              <a:ext cx="578428" cy="397293"/>
            </a:xfrm>
            <a:custGeom>
              <a:avLst/>
              <a:gdLst/>
              <a:ahLst/>
              <a:cxnLst>
                <a:cxn ang="0">
                  <a:pos x="36" y="208"/>
                </a:cxn>
                <a:cxn ang="0">
                  <a:pos x="0" y="244"/>
                </a:cxn>
                <a:cxn ang="0">
                  <a:pos x="146" y="74"/>
                </a:cxn>
                <a:cxn ang="0">
                  <a:pos x="172" y="78"/>
                </a:cxn>
                <a:cxn ang="0">
                  <a:pos x="181" y="107"/>
                </a:cxn>
                <a:cxn ang="0">
                  <a:pos x="158" y="100"/>
                </a:cxn>
                <a:cxn ang="0">
                  <a:pos x="134" y="101"/>
                </a:cxn>
                <a:cxn ang="0">
                  <a:pos x="112" y="113"/>
                </a:cxn>
                <a:cxn ang="0">
                  <a:pos x="99" y="135"/>
                </a:cxn>
                <a:cxn ang="0">
                  <a:pos x="94" y="161"/>
                </a:cxn>
                <a:cxn ang="0">
                  <a:pos x="98" y="187"/>
                </a:cxn>
                <a:cxn ang="0">
                  <a:pos x="111" y="209"/>
                </a:cxn>
                <a:cxn ang="0">
                  <a:pos x="134" y="222"/>
                </a:cxn>
                <a:cxn ang="0">
                  <a:pos x="160" y="223"/>
                </a:cxn>
                <a:cxn ang="0">
                  <a:pos x="182" y="215"/>
                </a:cxn>
                <a:cxn ang="0">
                  <a:pos x="171" y="246"/>
                </a:cxn>
                <a:cxn ang="0">
                  <a:pos x="146" y="249"/>
                </a:cxn>
                <a:cxn ang="0">
                  <a:pos x="107" y="240"/>
                </a:cxn>
                <a:cxn ang="0">
                  <a:pos x="79" y="216"/>
                </a:cxn>
                <a:cxn ang="0">
                  <a:pos x="64" y="182"/>
                </a:cxn>
                <a:cxn ang="0">
                  <a:pos x="64" y="141"/>
                </a:cxn>
                <a:cxn ang="0">
                  <a:pos x="78" y="106"/>
                </a:cxn>
                <a:cxn ang="0">
                  <a:pos x="107" y="83"/>
                </a:cxn>
                <a:cxn ang="0">
                  <a:pos x="146" y="74"/>
                </a:cxn>
                <a:cxn ang="0">
                  <a:pos x="249" y="0"/>
                </a:cxn>
                <a:cxn ang="0">
                  <a:pos x="250" y="102"/>
                </a:cxn>
                <a:cxn ang="0">
                  <a:pos x="272" y="82"/>
                </a:cxn>
                <a:cxn ang="0">
                  <a:pos x="303" y="74"/>
                </a:cxn>
                <a:cxn ang="0">
                  <a:pos x="333" y="81"/>
                </a:cxn>
                <a:cxn ang="0">
                  <a:pos x="354" y="99"/>
                </a:cxn>
                <a:cxn ang="0">
                  <a:pos x="364" y="128"/>
                </a:cxn>
                <a:cxn ang="0">
                  <a:pos x="365" y="244"/>
                </a:cxn>
                <a:cxn ang="0">
                  <a:pos x="334" y="159"/>
                </a:cxn>
                <a:cxn ang="0">
                  <a:pos x="332" y="126"/>
                </a:cxn>
                <a:cxn ang="0">
                  <a:pos x="321" y="107"/>
                </a:cxn>
                <a:cxn ang="0">
                  <a:pos x="299" y="99"/>
                </a:cxn>
                <a:cxn ang="0">
                  <a:pos x="274" y="106"/>
                </a:cxn>
                <a:cxn ang="0">
                  <a:pos x="258" y="124"/>
                </a:cxn>
                <a:cxn ang="0">
                  <a:pos x="250" y="151"/>
                </a:cxn>
                <a:cxn ang="0">
                  <a:pos x="249" y="244"/>
                </a:cxn>
                <a:cxn ang="0">
                  <a:pos x="218" y="0"/>
                </a:cxn>
              </a:cxnLst>
              <a:rect l="0" t="0" r="r" b="b"/>
              <a:pathLst>
                <a:path w="365" h="249">
                  <a:moveTo>
                    <a:pt x="0" y="208"/>
                  </a:moveTo>
                  <a:lnTo>
                    <a:pt x="36" y="208"/>
                  </a:lnTo>
                  <a:lnTo>
                    <a:pt x="36" y="244"/>
                  </a:lnTo>
                  <a:lnTo>
                    <a:pt x="0" y="244"/>
                  </a:lnTo>
                  <a:lnTo>
                    <a:pt x="0" y="208"/>
                  </a:lnTo>
                  <a:close/>
                  <a:moveTo>
                    <a:pt x="146" y="74"/>
                  </a:moveTo>
                  <a:lnTo>
                    <a:pt x="159" y="75"/>
                  </a:lnTo>
                  <a:lnTo>
                    <a:pt x="172" y="78"/>
                  </a:lnTo>
                  <a:lnTo>
                    <a:pt x="182" y="82"/>
                  </a:lnTo>
                  <a:lnTo>
                    <a:pt x="181" y="107"/>
                  </a:lnTo>
                  <a:lnTo>
                    <a:pt x="169" y="103"/>
                  </a:lnTo>
                  <a:lnTo>
                    <a:pt x="158" y="100"/>
                  </a:lnTo>
                  <a:lnTo>
                    <a:pt x="147" y="99"/>
                  </a:lnTo>
                  <a:lnTo>
                    <a:pt x="134" y="101"/>
                  </a:lnTo>
                  <a:lnTo>
                    <a:pt x="122" y="106"/>
                  </a:lnTo>
                  <a:lnTo>
                    <a:pt x="112" y="113"/>
                  </a:lnTo>
                  <a:lnTo>
                    <a:pt x="104" y="123"/>
                  </a:lnTo>
                  <a:lnTo>
                    <a:pt x="99" y="135"/>
                  </a:lnTo>
                  <a:lnTo>
                    <a:pt x="95" y="148"/>
                  </a:lnTo>
                  <a:lnTo>
                    <a:pt x="94" y="161"/>
                  </a:lnTo>
                  <a:lnTo>
                    <a:pt x="95" y="174"/>
                  </a:lnTo>
                  <a:lnTo>
                    <a:pt x="98" y="187"/>
                  </a:lnTo>
                  <a:lnTo>
                    <a:pt x="103" y="199"/>
                  </a:lnTo>
                  <a:lnTo>
                    <a:pt x="111" y="209"/>
                  </a:lnTo>
                  <a:lnTo>
                    <a:pt x="121" y="217"/>
                  </a:lnTo>
                  <a:lnTo>
                    <a:pt x="134" y="222"/>
                  </a:lnTo>
                  <a:lnTo>
                    <a:pt x="149" y="224"/>
                  </a:lnTo>
                  <a:lnTo>
                    <a:pt x="160" y="223"/>
                  </a:lnTo>
                  <a:lnTo>
                    <a:pt x="171" y="220"/>
                  </a:lnTo>
                  <a:lnTo>
                    <a:pt x="182" y="215"/>
                  </a:lnTo>
                  <a:lnTo>
                    <a:pt x="184" y="242"/>
                  </a:lnTo>
                  <a:lnTo>
                    <a:pt x="171" y="246"/>
                  </a:lnTo>
                  <a:lnTo>
                    <a:pt x="158" y="248"/>
                  </a:lnTo>
                  <a:lnTo>
                    <a:pt x="146" y="249"/>
                  </a:lnTo>
                  <a:lnTo>
                    <a:pt x="125" y="246"/>
                  </a:lnTo>
                  <a:lnTo>
                    <a:pt x="107" y="240"/>
                  </a:lnTo>
                  <a:lnTo>
                    <a:pt x="92" y="230"/>
                  </a:lnTo>
                  <a:lnTo>
                    <a:pt x="79" y="216"/>
                  </a:lnTo>
                  <a:lnTo>
                    <a:pt x="70" y="200"/>
                  </a:lnTo>
                  <a:lnTo>
                    <a:pt x="64" y="182"/>
                  </a:lnTo>
                  <a:lnTo>
                    <a:pt x="62" y="161"/>
                  </a:lnTo>
                  <a:lnTo>
                    <a:pt x="64" y="141"/>
                  </a:lnTo>
                  <a:lnTo>
                    <a:pt x="69" y="122"/>
                  </a:lnTo>
                  <a:lnTo>
                    <a:pt x="78" y="106"/>
                  </a:lnTo>
                  <a:lnTo>
                    <a:pt x="91" y="93"/>
                  </a:lnTo>
                  <a:lnTo>
                    <a:pt x="107" y="83"/>
                  </a:lnTo>
                  <a:lnTo>
                    <a:pt x="125" y="76"/>
                  </a:lnTo>
                  <a:lnTo>
                    <a:pt x="146" y="74"/>
                  </a:lnTo>
                  <a:close/>
                  <a:moveTo>
                    <a:pt x="218" y="0"/>
                  </a:moveTo>
                  <a:lnTo>
                    <a:pt x="249" y="0"/>
                  </a:lnTo>
                  <a:lnTo>
                    <a:pt x="249" y="102"/>
                  </a:lnTo>
                  <a:lnTo>
                    <a:pt x="250" y="102"/>
                  </a:lnTo>
                  <a:lnTo>
                    <a:pt x="260" y="90"/>
                  </a:lnTo>
                  <a:lnTo>
                    <a:pt x="272" y="82"/>
                  </a:lnTo>
                  <a:lnTo>
                    <a:pt x="287" y="76"/>
                  </a:lnTo>
                  <a:lnTo>
                    <a:pt x="303" y="74"/>
                  </a:lnTo>
                  <a:lnTo>
                    <a:pt x="320" y="76"/>
                  </a:lnTo>
                  <a:lnTo>
                    <a:pt x="333" y="81"/>
                  </a:lnTo>
                  <a:lnTo>
                    <a:pt x="345" y="88"/>
                  </a:lnTo>
                  <a:lnTo>
                    <a:pt x="354" y="99"/>
                  </a:lnTo>
                  <a:lnTo>
                    <a:pt x="360" y="112"/>
                  </a:lnTo>
                  <a:lnTo>
                    <a:pt x="364" y="128"/>
                  </a:lnTo>
                  <a:lnTo>
                    <a:pt x="365" y="146"/>
                  </a:lnTo>
                  <a:lnTo>
                    <a:pt x="365" y="244"/>
                  </a:lnTo>
                  <a:lnTo>
                    <a:pt x="334" y="244"/>
                  </a:lnTo>
                  <a:lnTo>
                    <a:pt x="334" y="159"/>
                  </a:lnTo>
                  <a:lnTo>
                    <a:pt x="333" y="141"/>
                  </a:lnTo>
                  <a:lnTo>
                    <a:pt x="332" y="126"/>
                  </a:lnTo>
                  <a:lnTo>
                    <a:pt x="327" y="115"/>
                  </a:lnTo>
                  <a:lnTo>
                    <a:pt x="321" y="107"/>
                  </a:lnTo>
                  <a:lnTo>
                    <a:pt x="311" y="102"/>
                  </a:lnTo>
                  <a:lnTo>
                    <a:pt x="299" y="99"/>
                  </a:lnTo>
                  <a:lnTo>
                    <a:pt x="286" y="101"/>
                  </a:lnTo>
                  <a:lnTo>
                    <a:pt x="274" y="106"/>
                  </a:lnTo>
                  <a:lnTo>
                    <a:pt x="264" y="113"/>
                  </a:lnTo>
                  <a:lnTo>
                    <a:pt x="258" y="124"/>
                  </a:lnTo>
                  <a:lnTo>
                    <a:pt x="252" y="137"/>
                  </a:lnTo>
                  <a:lnTo>
                    <a:pt x="250" y="151"/>
                  </a:lnTo>
                  <a:lnTo>
                    <a:pt x="249" y="168"/>
                  </a:lnTo>
                  <a:lnTo>
                    <a:pt x="249" y="244"/>
                  </a:lnTo>
                  <a:lnTo>
                    <a:pt x="218" y="244"/>
                  </a:lnTo>
                  <a:lnTo>
                    <a:pt x="218" y="0"/>
                  </a:lnTo>
                  <a:close/>
                </a:path>
              </a:pathLst>
            </a:custGeom>
            <a:solidFill>
              <a:srgbClr val="4F81BD"/>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sp>
          <p:nvSpPr>
            <p:cNvPr id="35" name="Freeform 227"/>
            <p:cNvSpPr>
              <a:spLocks noEditPoints="1"/>
            </p:cNvSpPr>
            <p:nvPr userDrawn="1"/>
          </p:nvSpPr>
          <p:spPr bwMode="auto">
            <a:xfrm>
              <a:off x="2238376" y="3248025"/>
              <a:ext cx="3951848" cy="503238"/>
            </a:xfrm>
            <a:custGeom>
              <a:avLst/>
              <a:gdLst/>
              <a:ahLst/>
              <a:cxnLst>
                <a:cxn ang="0">
                  <a:pos x="2367" y="177"/>
                </a:cxn>
                <a:cxn ang="0">
                  <a:pos x="2452" y="192"/>
                </a:cxn>
                <a:cxn ang="0">
                  <a:pos x="2411" y="99"/>
                </a:cxn>
                <a:cxn ang="0">
                  <a:pos x="843" y="134"/>
                </a:cxn>
                <a:cxn ang="0">
                  <a:pos x="1983" y="183"/>
                </a:cxn>
                <a:cxn ang="0">
                  <a:pos x="2058" y="199"/>
                </a:cxn>
                <a:cxn ang="0">
                  <a:pos x="2068" y="219"/>
                </a:cxn>
                <a:cxn ang="0">
                  <a:pos x="1956" y="211"/>
                </a:cxn>
                <a:cxn ang="0">
                  <a:pos x="1199" y="79"/>
                </a:cxn>
                <a:cxn ang="0">
                  <a:pos x="1409" y="244"/>
                </a:cxn>
                <a:cxn ang="0">
                  <a:pos x="497" y="165"/>
                </a:cxn>
                <a:cxn ang="0">
                  <a:pos x="566" y="209"/>
                </a:cxn>
                <a:cxn ang="0">
                  <a:pos x="583" y="219"/>
                </a:cxn>
                <a:cxn ang="0">
                  <a:pos x="486" y="235"/>
                </a:cxn>
                <a:cxn ang="0">
                  <a:pos x="2446" y="85"/>
                </a:cxn>
                <a:cxn ang="0">
                  <a:pos x="2478" y="285"/>
                </a:cxn>
                <a:cxn ang="0">
                  <a:pos x="2345" y="306"/>
                </a:cxn>
                <a:cxn ang="0">
                  <a:pos x="2453" y="266"/>
                </a:cxn>
                <a:cxn ang="0">
                  <a:pos x="2372" y="238"/>
                </a:cxn>
                <a:cxn ang="0">
                  <a:pos x="2343" y="116"/>
                </a:cxn>
                <a:cxn ang="0">
                  <a:pos x="2276" y="88"/>
                </a:cxn>
                <a:cxn ang="0">
                  <a:pos x="2262" y="126"/>
                </a:cxn>
                <a:cxn ang="0">
                  <a:pos x="2183" y="137"/>
                </a:cxn>
                <a:cxn ang="0">
                  <a:pos x="2188" y="92"/>
                </a:cxn>
                <a:cxn ang="0">
                  <a:pos x="1655" y="101"/>
                </a:cxn>
                <a:cxn ang="0">
                  <a:pos x="1587" y="174"/>
                </a:cxn>
                <a:cxn ang="0">
                  <a:pos x="1674" y="215"/>
                </a:cxn>
                <a:cxn ang="0">
                  <a:pos x="1561" y="200"/>
                </a:cxn>
                <a:cxn ang="0">
                  <a:pos x="1638" y="74"/>
                </a:cxn>
                <a:cxn ang="0">
                  <a:pos x="1053" y="244"/>
                </a:cxn>
                <a:cxn ang="0">
                  <a:pos x="974" y="101"/>
                </a:cxn>
                <a:cxn ang="0">
                  <a:pos x="907" y="79"/>
                </a:cxn>
                <a:cxn ang="0">
                  <a:pos x="823" y="76"/>
                </a:cxn>
                <a:cxn ang="0">
                  <a:pos x="760" y="184"/>
                </a:cxn>
                <a:cxn ang="0">
                  <a:pos x="857" y="211"/>
                </a:cxn>
                <a:cxn ang="0">
                  <a:pos x="773" y="243"/>
                </a:cxn>
                <a:cxn ang="0">
                  <a:pos x="742" y="105"/>
                </a:cxn>
                <a:cxn ang="0">
                  <a:pos x="244" y="107"/>
                </a:cxn>
                <a:cxn ang="0">
                  <a:pos x="158" y="148"/>
                </a:cxn>
                <a:cxn ang="0">
                  <a:pos x="223" y="223"/>
                </a:cxn>
                <a:cxn ang="0">
                  <a:pos x="155" y="230"/>
                </a:cxn>
                <a:cxn ang="0">
                  <a:pos x="170" y="83"/>
                </a:cxn>
                <a:cxn ang="0">
                  <a:pos x="77" y="102"/>
                </a:cxn>
                <a:cxn ang="0">
                  <a:pos x="38" y="134"/>
                </a:cxn>
                <a:cxn ang="0">
                  <a:pos x="104" y="197"/>
                </a:cxn>
                <a:cxn ang="0">
                  <a:pos x="15" y="245"/>
                </a:cxn>
                <a:cxn ang="0">
                  <a:pos x="64" y="216"/>
                </a:cxn>
                <a:cxn ang="0">
                  <a:pos x="7" y="148"/>
                </a:cxn>
                <a:cxn ang="0">
                  <a:pos x="58" y="74"/>
                </a:cxn>
                <a:cxn ang="0">
                  <a:pos x="1154" y="222"/>
                </a:cxn>
                <a:cxn ang="0">
                  <a:pos x="1122" y="237"/>
                </a:cxn>
                <a:cxn ang="0">
                  <a:pos x="1139" y="31"/>
                </a:cxn>
                <a:cxn ang="0">
                  <a:pos x="1879" y="244"/>
                </a:cxn>
                <a:cxn ang="0">
                  <a:pos x="1812" y="244"/>
                </a:cxn>
                <a:cxn ang="0">
                  <a:pos x="661" y="0"/>
                </a:cxn>
                <a:cxn ang="0">
                  <a:pos x="396" y="81"/>
                </a:cxn>
                <a:cxn ang="0">
                  <a:pos x="395" y="141"/>
                </a:cxn>
                <a:cxn ang="0">
                  <a:pos x="320" y="124"/>
                </a:cxn>
              </a:cxnLst>
              <a:rect l="0" t="0" r="r" b="b"/>
              <a:pathLst>
                <a:path w="2489" h="317">
                  <a:moveTo>
                    <a:pt x="2411" y="99"/>
                  </a:moveTo>
                  <a:lnTo>
                    <a:pt x="2399" y="101"/>
                  </a:lnTo>
                  <a:lnTo>
                    <a:pt x="2388" y="107"/>
                  </a:lnTo>
                  <a:lnTo>
                    <a:pt x="2380" y="115"/>
                  </a:lnTo>
                  <a:lnTo>
                    <a:pt x="2373" y="125"/>
                  </a:lnTo>
                  <a:lnTo>
                    <a:pt x="2369" y="137"/>
                  </a:lnTo>
                  <a:lnTo>
                    <a:pt x="2366" y="149"/>
                  </a:lnTo>
                  <a:lnTo>
                    <a:pt x="2365" y="161"/>
                  </a:lnTo>
                  <a:lnTo>
                    <a:pt x="2367" y="177"/>
                  </a:lnTo>
                  <a:lnTo>
                    <a:pt x="2370" y="191"/>
                  </a:lnTo>
                  <a:lnTo>
                    <a:pt x="2377" y="203"/>
                  </a:lnTo>
                  <a:lnTo>
                    <a:pt x="2386" y="212"/>
                  </a:lnTo>
                  <a:lnTo>
                    <a:pt x="2398" y="219"/>
                  </a:lnTo>
                  <a:lnTo>
                    <a:pt x="2411" y="220"/>
                  </a:lnTo>
                  <a:lnTo>
                    <a:pt x="2425" y="219"/>
                  </a:lnTo>
                  <a:lnTo>
                    <a:pt x="2436" y="213"/>
                  </a:lnTo>
                  <a:lnTo>
                    <a:pt x="2446" y="204"/>
                  </a:lnTo>
                  <a:lnTo>
                    <a:pt x="2452" y="192"/>
                  </a:lnTo>
                  <a:lnTo>
                    <a:pt x="2457" y="179"/>
                  </a:lnTo>
                  <a:lnTo>
                    <a:pt x="2459" y="164"/>
                  </a:lnTo>
                  <a:lnTo>
                    <a:pt x="2458" y="149"/>
                  </a:lnTo>
                  <a:lnTo>
                    <a:pt x="2455" y="136"/>
                  </a:lnTo>
                  <a:lnTo>
                    <a:pt x="2451" y="123"/>
                  </a:lnTo>
                  <a:lnTo>
                    <a:pt x="2443" y="113"/>
                  </a:lnTo>
                  <a:lnTo>
                    <a:pt x="2435" y="106"/>
                  </a:lnTo>
                  <a:lnTo>
                    <a:pt x="2424" y="101"/>
                  </a:lnTo>
                  <a:lnTo>
                    <a:pt x="2411" y="99"/>
                  </a:lnTo>
                  <a:close/>
                  <a:moveTo>
                    <a:pt x="803" y="99"/>
                  </a:moveTo>
                  <a:lnTo>
                    <a:pt x="789" y="101"/>
                  </a:lnTo>
                  <a:lnTo>
                    <a:pt x="779" y="107"/>
                  </a:lnTo>
                  <a:lnTo>
                    <a:pt x="770" y="113"/>
                  </a:lnTo>
                  <a:lnTo>
                    <a:pt x="764" y="124"/>
                  </a:lnTo>
                  <a:lnTo>
                    <a:pt x="760" y="134"/>
                  </a:lnTo>
                  <a:lnTo>
                    <a:pt x="758" y="146"/>
                  </a:lnTo>
                  <a:lnTo>
                    <a:pt x="844" y="146"/>
                  </a:lnTo>
                  <a:lnTo>
                    <a:pt x="843" y="134"/>
                  </a:lnTo>
                  <a:lnTo>
                    <a:pt x="839" y="122"/>
                  </a:lnTo>
                  <a:lnTo>
                    <a:pt x="833" y="113"/>
                  </a:lnTo>
                  <a:lnTo>
                    <a:pt x="826" y="106"/>
                  </a:lnTo>
                  <a:lnTo>
                    <a:pt x="815" y="101"/>
                  </a:lnTo>
                  <a:lnTo>
                    <a:pt x="803" y="99"/>
                  </a:lnTo>
                  <a:close/>
                  <a:moveTo>
                    <a:pt x="1952" y="79"/>
                  </a:moveTo>
                  <a:lnTo>
                    <a:pt x="1982" y="79"/>
                  </a:lnTo>
                  <a:lnTo>
                    <a:pt x="1982" y="165"/>
                  </a:lnTo>
                  <a:lnTo>
                    <a:pt x="1983" y="183"/>
                  </a:lnTo>
                  <a:lnTo>
                    <a:pt x="1985" y="197"/>
                  </a:lnTo>
                  <a:lnTo>
                    <a:pt x="1989" y="208"/>
                  </a:lnTo>
                  <a:lnTo>
                    <a:pt x="1996" y="217"/>
                  </a:lnTo>
                  <a:lnTo>
                    <a:pt x="2005" y="221"/>
                  </a:lnTo>
                  <a:lnTo>
                    <a:pt x="2017" y="224"/>
                  </a:lnTo>
                  <a:lnTo>
                    <a:pt x="2031" y="222"/>
                  </a:lnTo>
                  <a:lnTo>
                    <a:pt x="2043" y="218"/>
                  </a:lnTo>
                  <a:lnTo>
                    <a:pt x="2052" y="209"/>
                  </a:lnTo>
                  <a:lnTo>
                    <a:pt x="2058" y="199"/>
                  </a:lnTo>
                  <a:lnTo>
                    <a:pt x="2064" y="186"/>
                  </a:lnTo>
                  <a:lnTo>
                    <a:pt x="2067" y="172"/>
                  </a:lnTo>
                  <a:lnTo>
                    <a:pt x="2068" y="156"/>
                  </a:lnTo>
                  <a:lnTo>
                    <a:pt x="2068" y="79"/>
                  </a:lnTo>
                  <a:lnTo>
                    <a:pt x="2098" y="79"/>
                  </a:lnTo>
                  <a:lnTo>
                    <a:pt x="2098" y="244"/>
                  </a:lnTo>
                  <a:lnTo>
                    <a:pt x="2068" y="244"/>
                  </a:lnTo>
                  <a:lnTo>
                    <a:pt x="2068" y="219"/>
                  </a:lnTo>
                  <a:lnTo>
                    <a:pt x="2068" y="219"/>
                  </a:lnTo>
                  <a:lnTo>
                    <a:pt x="2058" y="232"/>
                  </a:lnTo>
                  <a:lnTo>
                    <a:pt x="2045" y="241"/>
                  </a:lnTo>
                  <a:lnTo>
                    <a:pt x="2030" y="247"/>
                  </a:lnTo>
                  <a:lnTo>
                    <a:pt x="2013" y="249"/>
                  </a:lnTo>
                  <a:lnTo>
                    <a:pt x="1997" y="247"/>
                  </a:lnTo>
                  <a:lnTo>
                    <a:pt x="1983" y="243"/>
                  </a:lnTo>
                  <a:lnTo>
                    <a:pt x="1971" y="235"/>
                  </a:lnTo>
                  <a:lnTo>
                    <a:pt x="1963" y="224"/>
                  </a:lnTo>
                  <a:lnTo>
                    <a:pt x="1956" y="211"/>
                  </a:lnTo>
                  <a:lnTo>
                    <a:pt x="1952" y="195"/>
                  </a:lnTo>
                  <a:lnTo>
                    <a:pt x="1952" y="177"/>
                  </a:lnTo>
                  <a:lnTo>
                    <a:pt x="1952" y="79"/>
                  </a:lnTo>
                  <a:close/>
                  <a:moveTo>
                    <a:pt x="1490" y="79"/>
                  </a:moveTo>
                  <a:lnTo>
                    <a:pt x="1522" y="79"/>
                  </a:lnTo>
                  <a:lnTo>
                    <a:pt x="1522" y="244"/>
                  </a:lnTo>
                  <a:lnTo>
                    <a:pt x="1490" y="244"/>
                  </a:lnTo>
                  <a:lnTo>
                    <a:pt x="1490" y="79"/>
                  </a:lnTo>
                  <a:close/>
                  <a:moveTo>
                    <a:pt x="1199" y="79"/>
                  </a:moveTo>
                  <a:lnTo>
                    <a:pt x="1233" y="79"/>
                  </a:lnTo>
                  <a:lnTo>
                    <a:pt x="1271" y="216"/>
                  </a:lnTo>
                  <a:lnTo>
                    <a:pt x="1272" y="216"/>
                  </a:lnTo>
                  <a:lnTo>
                    <a:pt x="1314" y="79"/>
                  </a:lnTo>
                  <a:lnTo>
                    <a:pt x="1349" y="79"/>
                  </a:lnTo>
                  <a:lnTo>
                    <a:pt x="1392" y="216"/>
                  </a:lnTo>
                  <a:lnTo>
                    <a:pt x="1432" y="79"/>
                  </a:lnTo>
                  <a:lnTo>
                    <a:pt x="1462" y="79"/>
                  </a:lnTo>
                  <a:lnTo>
                    <a:pt x="1409" y="244"/>
                  </a:lnTo>
                  <a:lnTo>
                    <a:pt x="1373" y="244"/>
                  </a:lnTo>
                  <a:lnTo>
                    <a:pt x="1331" y="106"/>
                  </a:lnTo>
                  <a:lnTo>
                    <a:pt x="1330" y="106"/>
                  </a:lnTo>
                  <a:lnTo>
                    <a:pt x="1289" y="244"/>
                  </a:lnTo>
                  <a:lnTo>
                    <a:pt x="1253" y="244"/>
                  </a:lnTo>
                  <a:lnTo>
                    <a:pt x="1199" y="79"/>
                  </a:lnTo>
                  <a:close/>
                  <a:moveTo>
                    <a:pt x="466" y="79"/>
                  </a:moveTo>
                  <a:lnTo>
                    <a:pt x="497" y="79"/>
                  </a:lnTo>
                  <a:lnTo>
                    <a:pt x="497" y="165"/>
                  </a:lnTo>
                  <a:lnTo>
                    <a:pt x="498" y="183"/>
                  </a:lnTo>
                  <a:lnTo>
                    <a:pt x="500" y="197"/>
                  </a:lnTo>
                  <a:lnTo>
                    <a:pt x="504" y="208"/>
                  </a:lnTo>
                  <a:lnTo>
                    <a:pt x="511" y="217"/>
                  </a:lnTo>
                  <a:lnTo>
                    <a:pt x="520" y="221"/>
                  </a:lnTo>
                  <a:lnTo>
                    <a:pt x="532" y="224"/>
                  </a:lnTo>
                  <a:lnTo>
                    <a:pt x="546" y="222"/>
                  </a:lnTo>
                  <a:lnTo>
                    <a:pt x="557" y="218"/>
                  </a:lnTo>
                  <a:lnTo>
                    <a:pt x="566" y="209"/>
                  </a:lnTo>
                  <a:lnTo>
                    <a:pt x="572" y="199"/>
                  </a:lnTo>
                  <a:lnTo>
                    <a:pt x="578" y="186"/>
                  </a:lnTo>
                  <a:lnTo>
                    <a:pt x="581" y="172"/>
                  </a:lnTo>
                  <a:lnTo>
                    <a:pt x="582" y="156"/>
                  </a:lnTo>
                  <a:lnTo>
                    <a:pt x="582" y="79"/>
                  </a:lnTo>
                  <a:lnTo>
                    <a:pt x="612" y="79"/>
                  </a:lnTo>
                  <a:lnTo>
                    <a:pt x="612" y="244"/>
                  </a:lnTo>
                  <a:lnTo>
                    <a:pt x="583" y="244"/>
                  </a:lnTo>
                  <a:lnTo>
                    <a:pt x="583" y="219"/>
                  </a:lnTo>
                  <a:lnTo>
                    <a:pt x="582" y="219"/>
                  </a:lnTo>
                  <a:lnTo>
                    <a:pt x="575" y="229"/>
                  </a:lnTo>
                  <a:lnTo>
                    <a:pt x="566" y="237"/>
                  </a:lnTo>
                  <a:lnTo>
                    <a:pt x="555" y="244"/>
                  </a:lnTo>
                  <a:lnTo>
                    <a:pt x="542" y="247"/>
                  </a:lnTo>
                  <a:lnTo>
                    <a:pt x="528" y="249"/>
                  </a:lnTo>
                  <a:lnTo>
                    <a:pt x="511" y="247"/>
                  </a:lnTo>
                  <a:lnTo>
                    <a:pt x="497" y="243"/>
                  </a:lnTo>
                  <a:lnTo>
                    <a:pt x="486" y="235"/>
                  </a:lnTo>
                  <a:lnTo>
                    <a:pt x="477" y="224"/>
                  </a:lnTo>
                  <a:lnTo>
                    <a:pt x="470" y="211"/>
                  </a:lnTo>
                  <a:lnTo>
                    <a:pt x="467" y="195"/>
                  </a:lnTo>
                  <a:lnTo>
                    <a:pt x="466" y="177"/>
                  </a:lnTo>
                  <a:lnTo>
                    <a:pt x="466" y="79"/>
                  </a:lnTo>
                  <a:close/>
                  <a:moveTo>
                    <a:pt x="2406" y="74"/>
                  </a:moveTo>
                  <a:lnTo>
                    <a:pt x="2422" y="75"/>
                  </a:lnTo>
                  <a:lnTo>
                    <a:pt x="2436" y="79"/>
                  </a:lnTo>
                  <a:lnTo>
                    <a:pt x="2446" y="85"/>
                  </a:lnTo>
                  <a:lnTo>
                    <a:pt x="2454" y="93"/>
                  </a:lnTo>
                  <a:lnTo>
                    <a:pt x="2461" y="103"/>
                  </a:lnTo>
                  <a:lnTo>
                    <a:pt x="2462" y="103"/>
                  </a:lnTo>
                  <a:lnTo>
                    <a:pt x="2462" y="79"/>
                  </a:lnTo>
                  <a:lnTo>
                    <a:pt x="2489" y="79"/>
                  </a:lnTo>
                  <a:lnTo>
                    <a:pt x="2489" y="238"/>
                  </a:lnTo>
                  <a:lnTo>
                    <a:pt x="2488" y="256"/>
                  </a:lnTo>
                  <a:lnTo>
                    <a:pt x="2485" y="271"/>
                  </a:lnTo>
                  <a:lnTo>
                    <a:pt x="2478" y="285"/>
                  </a:lnTo>
                  <a:lnTo>
                    <a:pt x="2469" y="296"/>
                  </a:lnTo>
                  <a:lnTo>
                    <a:pt x="2457" y="305"/>
                  </a:lnTo>
                  <a:lnTo>
                    <a:pt x="2442" y="311"/>
                  </a:lnTo>
                  <a:lnTo>
                    <a:pt x="2425" y="316"/>
                  </a:lnTo>
                  <a:lnTo>
                    <a:pt x="2405" y="317"/>
                  </a:lnTo>
                  <a:lnTo>
                    <a:pt x="2392" y="317"/>
                  </a:lnTo>
                  <a:lnTo>
                    <a:pt x="2378" y="315"/>
                  </a:lnTo>
                  <a:lnTo>
                    <a:pt x="2363" y="311"/>
                  </a:lnTo>
                  <a:lnTo>
                    <a:pt x="2345" y="306"/>
                  </a:lnTo>
                  <a:lnTo>
                    <a:pt x="2348" y="277"/>
                  </a:lnTo>
                  <a:lnTo>
                    <a:pt x="2364" y="284"/>
                  </a:lnTo>
                  <a:lnTo>
                    <a:pt x="2379" y="289"/>
                  </a:lnTo>
                  <a:lnTo>
                    <a:pt x="2393" y="292"/>
                  </a:lnTo>
                  <a:lnTo>
                    <a:pt x="2408" y="293"/>
                  </a:lnTo>
                  <a:lnTo>
                    <a:pt x="2423" y="291"/>
                  </a:lnTo>
                  <a:lnTo>
                    <a:pt x="2436" y="285"/>
                  </a:lnTo>
                  <a:lnTo>
                    <a:pt x="2446" y="277"/>
                  </a:lnTo>
                  <a:lnTo>
                    <a:pt x="2453" y="266"/>
                  </a:lnTo>
                  <a:lnTo>
                    <a:pt x="2457" y="252"/>
                  </a:lnTo>
                  <a:lnTo>
                    <a:pt x="2459" y="235"/>
                  </a:lnTo>
                  <a:lnTo>
                    <a:pt x="2459" y="219"/>
                  </a:lnTo>
                  <a:lnTo>
                    <a:pt x="2448" y="230"/>
                  </a:lnTo>
                  <a:lnTo>
                    <a:pt x="2434" y="238"/>
                  </a:lnTo>
                  <a:lnTo>
                    <a:pt x="2418" y="243"/>
                  </a:lnTo>
                  <a:lnTo>
                    <a:pt x="2403" y="244"/>
                  </a:lnTo>
                  <a:lnTo>
                    <a:pt x="2386" y="243"/>
                  </a:lnTo>
                  <a:lnTo>
                    <a:pt x="2372" y="238"/>
                  </a:lnTo>
                  <a:lnTo>
                    <a:pt x="2360" y="230"/>
                  </a:lnTo>
                  <a:lnTo>
                    <a:pt x="2350" y="220"/>
                  </a:lnTo>
                  <a:lnTo>
                    <a:pt x="2343" y="208"/>
                  </a:lnTo>
                  <a:lnTo>
                    <a:pt x="2337" y="194"/>
                  </a:lnTo>
                  <a:lnTo>
                    <a:pt x="2334" y="179"/>
                  </a:lnTo>
                  <a:lnTo>
                    <a:pt x="2333" y="163"/>
                  </a:lnTo>
                  <a:lnTo>
                    <a:pt x="2334" y="147"/>
                  </a:lnTo>
                  <a:lnTo>
                    <a:pt x="2337" y="132"/>
                  </a:lnTo>
                  <a:lnTo>
                    <a:pt x="2343" y="116"/>
                  </a:lnTo>
                  <a:lnTo>
                    <a:pt x="2351" y="103"/>
                  </a:lnTo>
                  <a:lnTo>
                    <a:pt x="2361" y="91"/>
                  </a:lnTo>
                  <a:lnTo>
                    <a:pt x="2374" y="83"/>
                  </a:lnTo>
                  <a:lnTo>
                    <a:pt x="2389" y="76"/>
                  </a:lnTo>
                  <a:lnTo>
                    <a:pt x="2406" y="74"/>
                  </a:lnTo>
                  <a:close/>
                  <a:moveTo>
                    <a:pt x="2233" y="74"/>
                  </a:moveTo>
                  <a:lnTo>
                    <a:pt x="2250" y="76"/>
                  </a:lnTo>
                  <a:lnTo>
                    <a:pt x="2264" y="81"/>
                  </a:lnTo>
                  <a:lnTo>
                    <a:pt x="2276" y="88"/>
                  </a:lnTo>
                  <a:lnTo>
                    <a:pt x="2284" y="99"/>
                  </a:lnTo>
                  <a:lnTo>
                    <a:pt x="2290" y="112"/>
                  </a:lnTo>
                  <a:lnTo>
                    <a:pt x="2294" y="128"/>
                  </a:lnTo>
                  <a:lnTo>
                    <a:pt x="2295" y="146"/>
                  </a:lnTo>
                  <a:lnTo>
                    <a:pt x="2295" y="244"/>
                  </a:lnTo>
                  <a:lnTo>
                    <a:pt x="2265" y="244"/>
                  </a:lnTo>
                  <a:lnTo>
                    <a:pt x="2265" y="159"/>
                  </a:lnTo>
                  <a:lnTo>
                    <a:pt x="2264" y="141"/>
                  </a:lnTo>
                  <a:lnTo>
                    <a:pt x="2262" y="126"/>
                  </a:lnTo>
                  <a:lnTo>
                    <a:pt x="2257" y="115"/>
                  </a:lnTo>
                  <a:lnTo>
                    <a:pt x="2251" y="107"/>
                  </a:lnTo>
                  <a:lnTo>
                    <a:pt x="2242" y="102"/>
                  </a:lnTo>
                  <a:lnTo>
                    <a:pt x="2230" y="99"/>
                  </a:lnTo>
                  <a:lnTo>
                    <a:pt x="2216" y="101"/>
                  </a:lnTo>
                  <a:lnTo>
                    <a:pt x="2204" y="106"/>
                  </a:lnTo>
                  <a:lnTo>
                    <a:pt x="2195" y="113"/>
                  </a:lnTo>
                  <a:lnTo>
                    <a:pt x="2188" y="124"/>
                  </a:lnTo>
                  <a:lnTo>
                    <a:pt x="2183" y="137"/>
                  </a:lnTo>
                  <a:lnTo>
                    <a:pt x="2180" y="151"/>
                  </a:lnTo>
                  <a:lnTo>
                    <a:pt x="2179" y="168"/>
                  </a:lnTo>
                  <a:lnTo>
                    <a:pt x="2179" y="244"/>
                  </a:lnTo>
                  <a:lnTo>
                    <a:pt x="2149" y="244"/>
                  </a:lnTo>
                  <a:lnTo>
                    <a:pt x="2149" y="79"/>
                  </a:lnTo>
                  <a:lnTo>
                    <a:pt x="2178" y="79"/>
                  </a:lnTo>
                  <a:lnTo>
                    <a:pt x="2178" y="105"/>
                  </a:lnTo>
                  <a:lnTo>
                    <a:pt x="2179" y="105"/>
                  </a:lnTo>
                  <a:lnTo>
                    <a:pt x="2188" y="92"/>
                  </a:lnTo>
                  <a:lnTo>
                    <a:pt x="2201" y="83"/>
                  </a:lnTo>
                  <a:lnTo>
                    <a:pt x="2217" y="76"/>
                  </a:lnTo>
                  <a:lnTo>
                    <a:pt x="2233" y="74"/>
                  </a:lnTo>
                  <a:close/>
                  <a:moveTo>
                    <a:pt x="1638" y="74"/>
                  </a:moveTo>
                  <a:lnTo>
                    <a:pt x="1651" y="75"/>
                  </a:lnTo>
                  <a:lnTo>
                    <a:pt x="1664" y="78"/>
                  </a:lnTo>
                  <a:lnTo>
                    <a:pt x="1674" y="82"/>
                  </a:lnTo>
                  <a:lnTo>
                    <a:pt x="1672" y="107"/>
                  </a:lnTo>
                  <a:lnTo>
                    <a:pt x="1655" y="101"/>
                  </a:lnTo>
                  <a:lnTo>
                    <a:pt x="1639" y="99"/>
                  </a:lnTo>
                  <a:lnTo>
                    <a:pt x="1625" y="101"/>
                  </a:lnTo>
                  <a:lnTo>
                    <a:pt x="1614" y="106"/>
                  </a:lnTo>
                  <a:lnTo>
                    <a:pt x="1604" y="113"/>
                  </a:lnTo>
                  <a:lnTo>
                    <a:pt x="1596" y="123"/>
                  </a:lnTo>
                  <a:lnTo>
                    <a:pt x="1591" y="135"/>
                  </a:lnTo>
                  <a:lnTo>
                    <a:pt x="1587" y="148"/>
                  </a:lnTo>
                  <a:lnTo>
                    <a:pt x="1586" y="161"/>
                  </a:lnTo>
                  <a:lnTo>
                    <a:pt x="1587" y="174"/>
                  </a:lnTo>
                  <a:lnTo>
                    <a:pt x="1590" y="187"/>
                  </a:lnTo>
                  <a:lnTo>
                    <a:pt x="1595" y="199"/>
                  </a:lnTo>
                  <a:lnTo>
                    <a:pt x="1603" y="209"/>
                  </a:lnTo>
                  <a:lnTo>
                    <a:pt x="1613" y="217"/>
                  </a:lnTo>
                  <a:lnTo>
                    <a:pt x="1626" y="222"/>
                  </a:lnTo>
                  <a:lnTo>
                    <a:pt x="1640" y="224"/>
                  </a:lnTo>
                  <a:lnTo>
                    <a:pt x="1651" y="223"/>
                  </a:lnTo>
                  <a:lnTo>
                    <a:pt x="1663" y="220"/>
                  </a:lnTo>
                  <a:lnTo>
                    <a:pt x="1674" y="215"/>
                  </a:lnTo>
                  <a:lnTo>
                    <a:pt x="1675" y="242"/>
                  </a:lnTo>
                  <a:lnTo>
                    <a:pt x="1662" y="246"/>
                  </a:lnTo>
                  <a:lnTo>
                    <a:pt x="1650" y="248"/>
                  </a:lnTo>
                  <a:lnTo>
                    <a:pt x="1638" y="249"/>
                  </a:lnTo>
                  <a:lnTo>
                    <a:pt x="1617" y="246"/>
                  </a:lnTo>
                  <a:lnTo>
                    <a:pt x="1599" y="240"/>
                  </a:lnTo>
                  <a:lnTo>
                    <a:pt x="1583" y="230"/>
                  </a:lnTo>
                  <a:lnTo>
                    <a:pt x="1570" y="216"/>
                  </a:lnTo>
                  <a:lnTo>
                    <a:pt x="1561" y="200"/>
                  </a:lnTo>
                  <a:lnTo>
                    <a:pt x="1555" y="182"/>
                  </a:lnTo>
                  <a:lnTo>
                    <a:pt x="1553" y="161"/>
                  </a:lnTo>
                  <a:lnTo>
                    <a:pt x="1555" y="141"/>
                  </a:lnTo>
                  <a:lnTo>
                    <a:pt x="1561" y="122"/>
                  </a:lnTo>
                  <a:lnTo>
                    <a:pt x="1570" y="106"/>
                  </a:lnTo>
                  <a:lnTo>
                    <a:pt x="1583" y="93"/>
                  </a:lnTo>
                  <a:lnTo>
                    <a:pt x="1599" y="83"/>
                  </a:lnTo>
                  <a:lnTo>
                    <a:pt x="1617" y="76"/>
                  </a:lnTo>
                  <a:lnTo>
                    <a:pt x="1638" y="74"/>
                  </a:lnTo>
                  <a:close/>
                  <a:moveTo>
                    <a:pt x="991" y="74"/>
                  </a:moveTo>
                  <a:lnTo>
                    <a:pt x="1008" y="76"/>
                  </a:lnTo>
                  <a:lnTo>
                    <a:pt x="1022" y="81"/>
                  </a:lnTo>
                  <a:lnTo>
                    <a:pt x="1034" y="88"/>
                  </a:lnTo>
                  <a:lnTo>
                    <a:pt x="1042" y="99"/>
                  </a:lnTo>
                  <a:lnTo>
                    <a:pt x="1048" y="112"/>
                  </a:lnTo>
                  <a:lnTo>
                    <a:pt x="1052" y="128"/>
                  </a:lnTo>
                  <a:lnTo>
                    <a:pt x="1053" y="146"/>
                  </a:lnTo>
                  <a:lnTo>
                    <a:pt x="1053" y="244"/>
                  </a:lnTo>
                  <a:lnTo>
                    <a:pt x="1023" y="244"/>
                  </a:lnTo>
                  <a:lnTo>
                    <a:pt x="1023" y="159"/>
                  </a:lnTo>
                  <a:lnTo>
                    <a:pt x="1022" y="141"/>
                  </a:lnTo>
                  <a:lnTo>
                    <a:pt x="1020" y="126"/>
                  </a:lnTo>
                  <a:lnTo>
                    <a:pt x="1015" y="115"/>
                  </a:lnTo>
                  <a:lnTo>
                    <a:pt x="1009" y="107"/>
                  </a:lnTo>
                  <a:lnTo>
                    <a:pt x="1000" y="102"/>
                  </a:lnTo>
                  <a:lnTo>
                    <a:pt x="988" y="99"/>
                  </a:lnTo>
                  <a:lnTo>
                    <a:pt x="974" y="101"/>
                  </a:lnTo>
                  <a:lnTo>
                    <a:pt x="962" y="106"/>
                  </a:lnTo>
                  <a:lnTo>
                    <a:pt x="953" y="113"/>
                  </a:lnTo>
                  <a:lnTo>
                    <a:pt x="946" y="124"/>
                  </a:lnTo>
                  <a:lnTo>
                    <a:pt x="941" y="137"/>
                  </a:lnTo>
                  <a:lnTo>
                    <a:pt x="938" y="151"/>
                  </a:lnTo>
                  <a:lnTo>
                    <a:pt x="937" y="168"/>
                  </a:lnTo>
                  <a:lnTo>
                    <a:pt x="937" y="244"/>
                  </a:lnTo>
                  <a:lnTo>
                    <a:pt x="907" y="244"/>
                  </a:lnTo>
                  <a:lnTo>
                    <a:pt x="907" y="79"/>
                  </a:lnTo>
                  <a:lnTo>
                    <a:pt x="936" y="79"/>
                  </a:lnTo>
                  <a:lnTo>
                    <a:pt x="936" y="105"/>
                  </a:lnTo>
                  <a:lnTo>
                    <a:pt x="937" y="105"/>
                  </a:lnTo>
                  <a:lnTo>
                    <a:pt x="946" y="92"/>
                  </a:lnTo>
                  <a:lnTo>
                    <a:pt x="959" y="83"/>
                  </a:lnTo>
                  <a:lnTo>
                    <a:pt x="975" y="76"/>
                  </a:lnTo>
                  <a:lnTo>
                    <a:pt x="991" y="74"/>
                  </a:lnTo>
                  <a:close/>
                  <a:moveTo>
                    <a:pt x="804" y="74"/>
                  </a:moveTo>
                  <a:lnTo>
                    <a:pt x="823" y="76"/>
                  </a:lnTo>
                  <a:lnTo>
                    <a:pt x="838" y="82"/>
                  </a:lnTo>
                  <a:lnTo>
                    <a:pt x="850" y="90"/>
                  </a:lnTo>
                  <a:lnTo>
                    <a:pt x="861" y="101"/>
                  </a:lnTo>
                  <a:lnTo>
                    <a:pt x="868" y="115"/>
                  </a:lnTo>
                  <a:lnTo>
                    <a:pt x="873" y="132"/>
                  </a:lnTo>
                  <a:lnTo>
                    <a:pt x="875" y="149"/>
                  </a:lnTo>
                  <a:lnTo>
                    <a:pt x="876" y="169"/>
                  </a:lnTo>
                  <a:lnTo>
                    <a:pt x="758" y="169"/>
                  </a:lnTo>
                  <a:lnTo>
                    <a:pt x="760" y="184"/>
                  </a:lnTo>
                  <a:lnTo>
                    <a:pt x="766" y="197"/>
                  </a:lnTo>
                  <a:lnTo>
                    <a:pt x="775" y="208"/>
                  </a:lnTo>
                  <a:lnTo>
                    <a:pt x="786" y="217"/>
                  </a:lnTo>
                  <a:lnTo>
                    <a:pt x="799" y="222"/>
                  </a:lnTo>
                  <a:lnTo>
                    <a:pt x="813" y="224"/>
                  </a:lnTo>
                  <a:lnTo>
                    <a:pt x="825" y="223"/>
                  </a:lnTo>
                  <a:lnTo>
                    <a:pt x="838" y="220"/>
                  </a:lnTo>
                  <a:lnTo>
                    <a:pt x="849" y="216"/>
                  </a:lnTo>
                  <a:lnTo>
                    <a:pt x="857" y="211"/>
                  </a:lnTo>
                  <a:lnTo>
                    <a:pt x="863" y="208"/>
                  </a:lnTo>
                  <a:lnTo>
                    <a:pt x="863" y="238"/>
                  </a:lnTo>
                  <a:lnTo>
                    <a:pt x="856" y="241"/>
                  </a:lnTo>
                  <a:lnTo>
                    <a:pt x="848" y="244"/>
                  </a:lnTo>
                  <a:lnTo>
                    <a:pt x="838" y="246"/>
                  </a:lnTo>
                  <a:lnTo>
                    <a:pt x="827" y="248"/>
                  </a:lnTo>
                  <a:lnTo>
                    <a:pt x="812" y="249"/>
                  </a:lnTo>
                  <a:lnTo>
                    <a:pt x="792" y="247"/>
                  </a:lnTo>
                  <a:lnTo>
                    <a:pt x="773" y="243"/>
                  </a:lnTo>
                  <a:lnTo>
                    <a:pt x="758" y="235"/>
                  </a:lnTo>
                  <a:lnTo>
                    <a:pt x="746" y="224"/>
                  </a:lnTo>
                  <a:lnTo>
                    <a:pt x="738" y="211"/>
                  </a:lnTo>
                  <a:lnTo>
                    <a:pt x="732" y="195"/>
                  </a:lnTo>
                  <a:lnTo>
                    <a:pt x="727" y="178"/>
                  </a:lnTo>
                  <a:lnTo>
                    <a:pt x="726" y="159"/>
                  </a:lnTo>
                  <a:lnTo>
                    <a:pt x="728" y="138"/>
                  </a:lnTo>
                  <a:lnTo>
                    <a:pt x="734" y="121"/>
                  </a:lnTo>
                  <a:lnTo>
                    <a:pt x="742" y="105"/>
                  </a:lnTo>
                  <a:lnTo>
                    <a:pt x="754" y="92"/>
                  </a:lnTo>
                  <a:lnTo>
                    <a:pt x="768" y="83"/>
                  </a:lnTo>
                  <a:lnTo>
                    <a:pt x="784" y="76"/>
                  </a:lnTo>
                  <a:lnTo>
                    <a:pt x="804" y="74"/>
                  </a:lnTo>
                  <a:close/>
                  <a:moveTo>
                    <a:pt x="209" y="74"/>
                  </a:moveTo>
                  <a:lnTo>
                    <a:pt x="223" y="75"/>
                  </a:lnTo>
                  <a:lnTo>
                    <a:pt x="235" y="78"/>
                  </a:lnTo>
                  <a:lnTo>
                    <a:pt x="247" y="82"/>
                  </a:lnTo>
                  <a:lnTo>
                    <a:pt x="244" y="107"/>
                  </a:lnTo>
                  <a:lnTo>
                    <a:pt x="232" y="103"/>
                  </a:lnTo>
                  <a:lnTo>
                    <a:pt x="221" y="100"/>
                  </a:lnTo>
                  <a:lnTo>
                    <a:pt x="211" y="99"/>
                  </a:lnTo>
                  <a:lnTo>
                    <a:pt x="197" y="101"/>
                  </a:lnTo>
                  <a:lnTo>
                    <a:pt x="185" y="106"/>
                  </a:lnTo>
                  <a:lnTo>
                    <a:pt x="176" y="113"/>
                  </a:lnTo>
                  <a:lnTo>
                    <a:pt x="167" y="123"/>
                  </a:lnTo>
                  <a:lnTo>
                    <a:pt x="162" y="135"/>
                  </a:lnTo>
                  <a:lnTo>
                    <a:pt x="158" y="148"/>
                  </a:lnTo>
                  <a:lnTo>
                    <a:pt x="157" y="161"/>
                  </a:lnTo>
                  <a:lnTo>
                    <a:pt x="158" y="174"/>
                  </a:lnTo>
                  <a:lnTo>
                    <a:pt x="161" y="187"/>
                  </a:lnTo>
                  <a:lnTo>
                    <a:pt x="166" y="199"/>
                  </a:lnTo>
                  <a:lnTo>
                    <a:pt x="174" y="209"/>
                  </a:lnTo>
                  <a:lnTo>
                    <a:pt x="184" y="217"/>
                  </a:lnTo>
                  <a:lnTo>
                    <a:pt x="197" y="222"/>
                  </a:lnTo>
                  <a:lnTo>
                    <a:pt x="212" y="224"/>
                  </a:lnTo>
                  <a:lnTo>
                    <a:pt x="223" y="223"/>
                  </a:lnTo>
                  <a:lnTo>
                    <a:pt x="235" y="220"/>
                  </a:lnTo>
                  <a:lnTo>
                    <a:pt x="245" y="215"/>
                  </a:lnTo>
                  <a:lnTo>
                    <a:pt x="247" y="242"/>
                  </a:lnTo>
                  <a:lnTo>
                    <a:pt x="235" y="246"/>
                  </a:lnTo>
                  <a:lnTo>
                    <a:pt x="221" y="248"/>
                  </a:lnTo>
                  <a:lnTo>
                    <a:pt x="209" y="249"/>
                  </a:lnTo>
                  <a:lnTo>
                    <a:pt x="189" y="246"/>
                  </a:lnTo>
                  <a:lnTo>
                    <a:pt x="170" y="240"/>
                  </a:lnTo>
                  <a:lnTo>
                    <a:pt x="155" y="230"/>
                  </a:lnTo>
                  <a:lnTo>
                    <a:pt x="142" y="216"/>
                  </a:lnTo>
                  <a:lnTo>
                    <a:pt x="133" y="200"/>
                  </a:lnTo>
                  <a:lnTo>
                    <a:pt x="127" y="182"/>
                  </a:lnTo>
                  <a:lnTo>
                    <a:pt x="125" y="161"/>
                  </a:lnTo>
                  <a:lnTo>
                    <a:pt x="127" y="141"/>
                  </a:lnTo>
                  <a:lnTo>
                    <a:pt x="132" y="122"/>
                  </a:lnTo>
                  <a:lnTo>
                    <a:pt x="142" y="106"/>
                  </a:lnTo>
                  <a:lnTo>
                    <a:pt x="154" y="93"/>
                  </a:lnTo>
                  <a:lnTo>
                    <a:pt x="170" y="83"/>
                  </a:lnTo>
                  <a:lnTo>
                    <a:pt x="189" y="76"/>
                  </a:lnTo>
                  <a:lnTo>
                    <a:pt x="209" y="74"/>
                  </a:lnTo>
                  <a:close/>
                  <a:moveTo>
                    <a:pt x="58" y="74"/>
                  </a:moveTo>
                  <a:lnTo>
                    <a:pt x="72" y="75"/>
                  </a:lnTo>
                  <a:lnTo>
                    <a:pt x="84" y="78"/>
                  </a:lnTo>
                  <a:lnTo>
                    <a:pt x="96" y="82"/>
                  </a:lnTo>
                  <a:lnTo>
                    <a:pt x="94" y="108"/>
                  </a:lnTo>
                  <a:lnTo>
                    <a:pt x="86" y="105"/>
                  </a:lnTo>
                  <a:lnTo>
                    <a:pt x="77" y="102"/>
                  </a:lnTo>
                  <a:lnTo>
                    <a:pt x="68" y="100"/>
                  </a:lnTo>
                  <a:lnTo>
                    <a:pt x="61" y="99"/>
                  </a:lnTo>
                  <a:lnTo>
                    <a:pt x="52" y="100"/>
                  </a:lnTo>
                  <a:lnTo>
                    <a:pt x="44" y="102"/>
                  </a:lnTo>
                  <a:lnTo>
                    <a:pt x="38" y="107"/>
                  </a:lnTo>
                  <a:lnTo>
                    <a:pt x="34" y="112"/>
                  </a:lnTo>
                  <a:lnTo>
                    <a:pt x="32" y="120"/>
                  </a:lnTo>
                  <a:lnTo>
                    <a:pt x="34" y="128"/>
                  </a:lnTo>
                  <a:lnTo>
                    <a:pt x="38" y="134"/>
                  </a:lnTo>
                  <a:lnTo>
                    <a:pt x="45" y="140"/>
                  </a:lnTo>
                  <a:lnTo>
                    <a:pt x="53" y="145"/>
                  </a:lnTo>
                  <a:lnTo>
                    <a:pt x="63" y="149"/>
                  </a:lnTo>
                  <a:lnTo>
                    <a:pt x="73" y="154"/>
                  </a:lnTo>
                  <a:lnTo>
                    <a:pt x="83" y="159"/>
                  </a:lnTo>
                  <a:lnTo>
                    <a:pt x="91" y="166"/>
                  </a:lnTo>
                  <a:lnTo>
                    <a:pt x="97" y="174"/>
                  </a:lnTo>
                  <a:lnTo>
                    <a:pt x="102" y="184"/>
                  </a:lnTo>
                  <a:lnTo>
                    <a:pt x="104" y="197"/>
                  </a:lnTo>
                  <a:lnTo>
                    <a:pt x="102" y="211"/>
                  </a:lnTo>
                  <a:lnTo>
                    <a:pt x="97" y="223"/>
                  </a:lnTo>
                  <a:lnTo>
                    <a:pt x="90" y="232"/>
                  </a:lnTo>
                  <a:lnTo>
                    <a:pt x="81" y="240"/>
                  </a:lnTo>
                  <a:lnTo>
                    <a:pt x="70" y="245"/>
                  </a:lnTo>
                  <a:lnTo>
                    <a:pt x="59" y="248"/>
                  </a:lnTo>
                  <a:lnTo>
                    <a:pt x="46" y="249"/>
                  </a:lnTo>
                  <a:lnTo>
                    <a:pt x="30" y="248"/>
                  </a:lnTo>
                  <a:lnTo>
                    <a:pt x="15" y="245"/>
                  </a:lnTo>
                  <a:lnTo>
                    <a:pt x="1" y="240"/>
                  </a:lnTo>
                  <a:lnTo>
                    <a:pt x="3" y="212"/>
                  </a:lnTo>
                  <a:lnTo>
                    <a:pt x="12" y="218"/>
                  </a:lnTo>
                  <a:lnTo>
                    <a:pt x="23" y="221"/>
                  </a:lnTo>
                  <a:lnTo>
                    <a:pt x="32" y="223"/>
                  </a:lnTo>
                  <a:lnTo>
                    <a:pt x="40" y="224"/>
                  </a:lnTo>
                  <a:lnTo>
                    <a:pt x="49" y="223"/>
                  </a:lnTo>
                  <a:lnTo>
                    <a:pt x="57" y="220"/>
                  </a:lnTo>
                  <a:lnTo>
                    <a:pt x="64" y="216"/>
                  </a:lnTo>
                  <a:lnTo>
                    <a:pt x="70" y="209"/>
                  </a:lnTo>
                  <a:lnTo>
                    <a:pt x="72" y="200"/>
                  </a:lnTo>
                  <a:lnTo>
                    <a:pt x="70" y="192"/>
                  </a:lnTo>
                  <a:lnTo>
                    <a:pt x="64" y="185"/>
                  </a:lnTo>
                  <a:lnTo>
                    <a:pt x="56" y="180"/>
                  </a:lnTo>
                  <a:lnTo>
                    <a:pt x="47" y="174"/>
                  </a:lnTo>
                  <a:lnTo>
                    <a:pt x="25" y="163"/>
                  </a:lnTo>
                  <a:lnTo>
                    <a:pt x="15" y="157"/>
                  </a:lnTo>
                  <a:lnTo>
                    <a:pt x="7" y="148"/>
                  </a:lnTo>
                  <a:lnTo>
                    <a:pt x="2" y="138"/>
                  </a:lnTo>
                  <a:lnTo>
                    <a:pt x="0" y="126"/>
                  </a:lnTo>
                  <a:lnTo>
                    <a:pt x="2" y="112"/>
                  </a:lnTo>
                  <a:lnTo>
                    <a:pt x="5" y="100"/>
                  </a:lnTo>
                  <a:lnTo>
                    <a:pt x="13" y="91"/>
                  </a:lnTo>
                  <a:lnTo>
                    <a:pt x="22" y="84"/>
                  </a:lnTo>
                  <a:lnTo>
                    <a:pt x="32" y="78"/>
                  </a:lnTo>
                  <a:lnTo>
                    <a:pt x="44" y="75"/>
                  </a:lnTo>
                  <a:lnTo>
                    <a:pt x="58" y="74"/>
                  </a:lnTo>
                  <a:close/>
                  <a:moveTo>
                    <a:pt x="1139" y="31"/>
                  </a:moveTo>
                  <a:lnTo>
                    <a:pt x="1139" y="79"/>
                  </a:lnTo>
                  <a:lnTo>
                    <a:pt x="1183" y="79"/>
                  </a:lnTo>
                  <a:lnTo>
                    <a:pt x="1183" y="103"/>
                  </a:lnTo>
                  <a:lnTo>
                    <a:pt x="1139" y="103"/>
                  </a:lnTo>
                  <a:lnTo>
                    <a:pt x="1139" y="195"/>
                  </a:lnTo>
                  <a:lnTo>
                    <a:pt x="1140" y="207"/>
                  </a:lnTo>
                  <a:lnTo>
                    <a:pt x="1146" y="217"/>
                  </a:lnTo>
                  <a:lnTo>
                    <a:pt x="1154" y="222"/>
                  </a:lnTo>
                  <a:lnTo>
                    <a:pt x="1164" y="224"/>
                  </a:lnTo>
                  <a:lnTo>
                    <a:pt x="1176" y="222"/>
                  </a:lnTo>
                  <a:lnTo>
                    <a:pt x="1186" y="218"/>
                  </a:lnTo>
                  <a:lnTo>
                    <a:pt x="1186" y="244"/>
                  </a:lnTo>
                  <a:lnTo>
                    <a:pt x="1174" y="247"/>
                  </a:lnTo>
                  <a:lnTo>
                    <a:pt x="1160" y="249"/>
                  </a:lnTo>
                  <a:lnTo>
                    <a:pt x="1145" y="248"/>
                  </a:lnTo>
                  <a:lnTo>
                    <a:pt x="1132" y="244"/>
                  </a:lnTo>
                  <a:lnTo>
                    <a:pt x="1122" y="237"/>
                  </a:lnTo>
                  <a:lnTo>
                    <a:pt x="1115" y="228"/>
                  </a:lnTo>
                  <a:lnTo>
                    <a:pt x="1110" y="215"/>
                  </a:lnTo>
                  <a:lnTo>
                    <a:pt x="1108" y="200"/>
                  </a:lnTo>
                  <a:lnTo>
                    <a:pt x="1108" y="103"/>
                  </a:lnTo>
                  <a:lnTo>
                    <a:pt x="1071" y="103"/>
                  </a:lnTo>
                  <a:lnTo>
                    <a:pt x="1071" y="79"/>
                  </a:lnTo>
                  <a:lnTo>
                    <a:pt x="1108" y="79"/>
                  </a:lnTo>
                  <a:lnTo>
                    <a:pt x="1108" y="40"/>
                  </a:lnTo>
                  <a:lnTo>
                    <a:pt x="1139" y="31"/>
                  </a:lnTo>
                  <a:close/>
                  <a:moveTo>
                    <a:pt x="1488" y="7"/>
                  </a:moveTo>
                  <a:lnTo>
                    <a:pt x="1523" y="7"/>
                  </a:lnTo>
                  <a:lnTo>
                    <a:pt x="1523" y="42"/>
                  </a:lnTo>
                  <a:lnTo>
                    <a:pt x="1488" y="42"/>
                  </a:lnTo>
                  <a:lnTo>
                    <a:pt x="1488" y="7"/>
                  </a:lnTo>
                  <a:close/>
                  <a:moveTo>
                    <a:pt x="1879" y="0"/>
                  </a:moveTo>
                  <a:lnTo>
                    <a:pt x="1909" y="0"/>
                  </a:lnTo>
                  <a:lnTo>
                    <a:pt x="1909" y="244"/>
                  </a:lnTo>
                  <a:lnTo>
                    <a:pt x="1879" y="244"/>
                  </a:lnTo>
                  <a:lnTo>
                    <a:pt x="1879" y="0"/>
                  </a:lnTo>
                  <a:close/>
                  <a:moveTo>
                    <a:pt x="1708" y="0"/>
                  </a:moveTo>
                  <a:lnTo>
                    <a:pt x="1738" y="0"/>
                  </a:lnTo>
                  <a:lnTo>
                    <a:pt x="1738" y="146"/>
                  </a:lnTo>
                  <a:lnTo>
                    <a:pt x="1804" y="79"/>
                  </a:lnTo>
                  <a:lnTo>
                    <a:pt x="1846" y="79"/>
                  </a:lnTo>
                  <a:lnTo>
                    <a:pt x="1769" y="152"/>
                  </a:lnTo>
                  <a:lnTo>
                    <a:pt x="1856" y="244"/>
                  </a:lnTo>
                  <a:lnTo>
                    <a:pt x="1812" y="244"/>
                  </a:lnTo>
                  <a:lnTo>
                    <a:pt x="1738" y="159"/>
                  </a:lnTo>
                  <a:lnTo>
                    <a:pt x="1738" y="244"/>
                  </a:lnTo>
                  <a:lnTo>
                    <a:pt x="1708" y="244"/>
                  </a:lnTo>
                  <a:lnTo>
                    <a:pt x="1708" y="0"/>
                  </a:lnTo>
                  <a:close/>
                  <a:moveTo>
                    <a:pt x="661" y="0"/>
                  </a:moveTo>
                  <a:lnTo>
                    <a:pt x="691" y="0"/>
                  </a:lnTo>
                  <a:lnTo>
                    <a:pt x="691" y="244"/>
                  </a:lnTo>
                  <a:lnTo>
                    <a:pt x="661" y="244"/>
                  </a:lnTo>
                  <a:lnTo>
                    <a:pt x="661" y="0"/>
                  </a:lnTo>
                  <a:close/>
                  <a:moveTo>
                    <a:pt x="281" y="0"/>
                  </a:moveTo>
                  <a:lnTo>
                    <a:pt x="311" y="0"/>
                  </a:lnTo>
                  <a:lnTo>
                    <a:pt x="311" y="102"/>
                  </a:lnTo>
                  <a:lnTo>
                    <a:pt x="321" y="90"/>
                  </a:lnTo>
                  <a:lnTo>
                    <a:pt x="333" y="82"/>
                  </a:lnTo>
                  <a:lnTo>
                    <a:pt x="348" y="76"/>
                  </a:lnTo>
                  <a:lnTo>
                    <a:pt x="364" y="74"/>
                  </a:lnTo>
                  <a:lnTo>
                    <a:pt x="382" y="76"/>
                  </a:lnTo>
                  <a:lnTo>
                    <a:pt x="396" y="81"/>
                  </a:lnTo>
                  <a:lnTo>
                    <a:pt x="407" y="88"/>
                  </a:lnTo>
                  <a:lnTo>
                    <a:pt x="415" y="99"/>
                  </a:lnTo>
                  <a:lnTo>
                    <a:pt x="421" y="112"/>
                  </a:lnTo>
                  <a:lnTo>
                    <a:pt x="425" y="128"/>
                  </a:lnTo>
                  <a:lnTo>
                    <a:pt x="426" y="146"/>
                  </a:lnTo>
                  <a:lnTo>
                    <a:pt x="426" y="244"/>
                  </a:lnTo>
                  <a:lnTo>
                    <a:pt x="396" y="244"/>
                  </a:lnTo>
                  <a:lnTo>
                    <a:pt x="396" y="159"/>
                  </a:lnTo>
                  <a:lnTo>
                    <a:pt x="395" y="141"/>
                  </a:lnTo>
                  <a:lnTo>
                    <a:pt x="393" y="126"/>
                  </a:lnTo>
                  <a:lnTo>
                    <a:pt x="388" y="115"/>
                  </a:lnTo>
                  <a:lnTo>
                    <a:pt x="382" y="107"/>
                  </a:lnTo>
                  <a:lnTo>
                    <a:pt x="373" y="102"/>
                  </a:lnTo>
                  <a:lnTo>
                    <a:pt x="361" y="99"/>
                  </a:lnTo>
                  <a:lnTo>
                    <a:pt x="347" y="101"/>
                  </a:lnTo>
                  <a:lnTo>
                    <a:pt x="336" y="106"/>
                  </a:lnTo>
                  <a:lnTo>
                    <a:pt x="327" y="113"/>
                  </a:lnTo>
                  <a:lnTo>
                    <a:pt x="320" y="124"/>
                  </a:lnTo>
                  <a:lnTo>
                    <a:pt x="315" y="137"/>
                  </a:lnTo>
                  <a:lnTo>
                    <a:pt x="312" y="151"/>
                  </a:lnTo>
                  <a:lnTo>
                    <a:pt x="311" y="168"/>
                  </a:lnTo>
                  <a:lnTo>
                    <a:pt x="311" y="244"/>
                  </a:lnTo>
                  <a:lnTo>
                    <a:pt x="281" y="244"/>
                  </a:lnTo>
                  <a:lnTo>
                    <a:pt x="281" y="0"/>
                  </a:lnTo>
                  <a:close/>
                </a:path>
              </a:pathLst>
            </a:custGeom>
            <a:solidFill>
              <a:srgbClr val="000000"/>
            </a:solidFill>
            <a:ln w="0">
              <a:noFill/>
              <a:prstDash val="solid"/>
              <a:round/>
              <a:headEnd/>
              <a:tailEnd/>
            </a:ln>
          </p:spPr>
          <p:txBody>
            <a:bodyPr/>
            <a:lstStyle/>
            <a:p>
              <a:pPr fontAlgn="auto">
                <a:spcBef>
                  <a:spcPts val="0"/>
                </a:spcBef>
                <a:spcAft>
                  <a:spcPts val="0"/>
                </a:spcAft>
                <a:defRPr/>
              </a:pPr>
              <a:endParaRPr lang="de-CH" kern="0">
                <a:solidFill>
                  <a:prstClr val="black"/>
                </a:solidFill>
              </a:endParaRPr>
            </a:p>
          </p:txBody>
        </p:sp>
      </p:grpSp>
    </p:spTree>
    <p:extLst>
      <p:ext uri="{BB962C8B-B14F-4D97-AF65-F5344CB8AC3E}">
        <p14:creationId xmlns:p14="http://schemas.microsoft.com/office/powerpoint/2010/main" val="388548155"/>
      </p:ext>
    </p:extLst>
  </p:cSld>
  <p:clrMap bg1="lt1" tx1="dk1" bg2="lt2" tx2="dk2" accent1="accent1" accent2="accent2" accent3="accent3" accent4="accent4" accent5="accent5" accent6="accent6" hlink="hlink" folHlink="folHlink"/>
  <p:sldLayoutIdLst>
    <p:sldLayoutId id="2147519881" r:id="rId1"/>
    <p:sldLayoutId id="2147519893" r:id="rId2"/>
    <p:sldLayoutId id="2147519912" r:id="rId3"/>
    <p:sldLayoutId id="2147519952" r:id="rId4"/>
  </p:sldLayoutIdLst>
  <p:txStyles>
    <p:titleStyle>
      <a:lvl1pPr algn="l" rtl="0" eaLnBrk="0" fontAlgn="base" hangingPunct="0">
        <a:lnSpc>
          <a:spcPct val="90000"/>
        </a:lnSpc>
        <a:spcBef>
          <a:spcPct val="0"/>
        </a:spcBef>
        <a:spcAft>
          <a:spcPct val="0"/>
        </a:spcAft>
        <a:defRPr sz="2800" b="1">
          <a:solidFill>
            <a:srgbClr val="007FC4"/>
          </a:solidFill>
          <a:latin typeface="+mj-lt"/>
          <a:ea typeface="+mj-ea"/>
          <a:cs typeface="+mj-cs"/>
        </a:defRPr>
      </a:lvl1pPr>
      <a:lvl2pPr algn="l" rtl="0" eaLnBrk="0" fontAlgn="base" hangingPunct="0">
        <a:lnSpc>
          <a:spcPct val="90000"/>
        </a:lnSpc>
        <a:spcBef>
          <a:spcPct val="0"/>
        </a:spcBef>
        <a:spcAft>
          <a:spcPct val="0"/>
        </a:spcAft>
        <a:defRPr sz="2800" b="1">
          <a:solidFill>
            <a:srgbClr val="007FC4"/>
          </a:solidFill>
          <a:latin typeface="Arial" pitchFamily="34" charset="0"/>
        </a:defRPr>
      </a:lvl2pPr>
      <a:lvl3pPr algn="l" rtl="0" eaLnBrk="0" fontAlgn="base" hangingPunct="0">
        <a:lnSpc>
          <a:spcPct val="90000"/>
        </a:lnSpc>
        <a:spcBef>
          <a:spcPct val="0"/>
        </a:spcBef>
        <a:spcAft>
          <a:spcPct val="0"/>
        </a:spcAft>
        <a:defRPr sz="2800" b="1">
          <a:solidFill>
            <a:srgbClr val="007FC4"/>
          </a:solidFill>
          <a:latin typeface="Arial" pitchFamily="34" charset="0"/>
        </a:defRPr>
      </a:lvl3pPr>
      <a:lvl4pPr algn="l" rtl="0" eaLnBrk="0" fontAlgn="base" hangingPunct="0">
        <a:lnSpc>
          <a:spcPct val="90000"/>
        </a:lnSpc>
        <a:spcBef>
          <a:spcPct val="0"/>
        </a:spcBef>
        <a:spcAft>
          <a:spcPct val="0"/>
        </a:spcAft>
        <a:defRPr sz="2800" b="1">
          <a:solidFill>
            <a:srgbClr val="007FC4"/>
          </a:solidFill>
          <a:latin typeface="Arial" pitchFamily="34" charset="0"/>
        </a:defRPr>
      </a:lvl4pPr>
      <a:lvl5pPr algn="l" rtl="0" eaLnBrk="0" fontAlgn="base" hangingPunct="0">
        <a:lnSpc>
          <a:spcPct val="90000"/>
        </a:lnSpc>
        <a:spcBef>
          <a:spcPct val="0"/>
        </a:spcBef>
        <a:spcAft>
          <a:spcPct val="0"/>
        </a:spcAft>
        <a:defRPr sz="2800" b="1">
          <a:solidFill>
            <a:srgbClr val="007FC4"/>
          </a:solidFill>
          <a:latin typeface="Arial" pitchFamily="34" charset="0"/>
        </a:defRPr>
      </a:lvl5pPr>
      <a:lvl6pPr marL="457200" algn="l" rtl="0" eaLnBrk="0" fontAlgn="base" hangingPunct="0">
        <a:lnSpc>
          <a:spcPct val="90000"/>
        </a:lnSpc>
        <a:spcBef>
          <a:spcPct val="0"/>
        </a:spcBef>
        <a:spcAft>
          <a:spcPct val="0"/>
        </a:spcAft>
        <a:defRPr sz="2800" b="1">
          <a:solidFill>
            <a:srgbClr val="007FC4"/>
          </a:solidFill>
          <a:latin typeface="Arial" pitchFamily="34" charset="0"/>
        </a:defRPr>
      </a:lvl6pPr>
      <a:lvl7pPr marL="914400" algn="l" rtl="0" eaLnBrk="0" fontAlgn="base" hangingPunct="0">
        <a:lnSpc>
          <a:spcPct val="90000"/>
        </a:lnSpc>
        <a:spcBef>
          <a:spcPct val="0"/>
        </a:spcBef>
        <a:spcAft>
          <a:spcPct val="0"/>
        </a:spcAft>
        <a:defRPr sz="2800" b="1">
          <a:solidFill>
            <a:srgbClr val="007FC4"/>
          </a:solidFill>
          <a:latin typeface="Arial" pitchFamily="34" charset="0"/>
        </a:defRPr>
      </a:lvl7pPr>
      <a:lvl8pPr marL="1371600" algn="l" rtl="0" eaLnBrk="0" fontAlgn="base" hangingPunct="0">
        <a:lnSpc>
          <a:spcPct val="90000"/>
        </a:lnSpc>
        <a:spcBef>
          <a:spcPct val="0"/>
        </a:spcBef>
        <a:spcAft>
          <a:spcPct val="0"/>
        </a:spcAft>
        <a:defRPr sz="2800" b="1">
          <a:solidFill>
            <a:srgbClr val="007FC4"/>
          </a:solidFill>
          <a:latin typeface="Arial" pitchFamily="34" charset="0"/>
        </a:defRPr>
      </a:lvl8pPr>
      <a:lvl9pPr marL="1828800"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342900" indent="-342900" algn="l" rtl="0" eaLnBrk="0" fontAlgn="base" hangingPunct="0">
        <a:spcBef>
          <a:spcPct val="0"/>
        </a:spcBef>
        <a:spcAft>
          <a:spcPts val="900"/>
        </a:spcAft>
        <a:buClr>
          <a:srgbClr val="007FC4"/>
        </a:buClr>
        <a:buSzPct val="99000"/>
        <a:buFont typeface="Wingdings 3" pitchFamily="18" charset="2"/>
        <a:buChar char="}"/>
        <a:tabLst>
          <a:tab pos="1808163" algn="l"/>
        </a:tabLst>
        <a:defRPr sz="2400">
          <a:solidFill>
            <a:schemeClr val="tx1"/>
          </a:solidFill>
          <a:latin typeface="+mn-lt"/>
          <a:ea typeface="+mn-ea"/>
          <a:cs typeface="+mn-cs"/>
        </a:defRPr>
      </a:lvl1pPr>
      <a:lvl2pPr marL="742950" indent="-28575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5pPr>
      <a:lvl6pPr marL="24384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3">
            <a:extLst>
              <a:ext uri="{FF2B5EF4-FFF2-40B4-BE49-F238E27FC236}">
                <a16:creationId xmlns="" xmlns:a16="http://schemas.microsoft.com/office/drawing/2014/main" id="{F813AD43-9184-448D-A75A-86D95C9E62E7}"/>
              </a:ext>
            </a:extLst>
          </p:cNvPr>
          <p:cNvSpPr>
            <a:spLocks noGrp="1" noChangeArrowheads="1"/>
          </p:cNvSpPr>
          <p:nvPr>
            <p:ph type="body" idx="1"/>
          </p:nvPr>
        </p:nvSpPr>
        <p:spPr bwMode="auto">
          <a:xfrm>
            <a:off x="323850" y="1125538"/>
            <a:ext cx="85693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29" tIns="46663" rIns="89729" bIns="46663"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cxnSp>
        <p:nvCxnSpPr>
          <p:cNvPr id="34819" name="Gerade Verbindung 13">
            <a:extLst>
              <a:ext uri="{FF2B5EF4-FFF2-40B4-BE49-F238E27FC236}">
                <a16:creationId xmlns="" xmlns:a16="http://schemas.microsoft.com/office/drawing/2014/main" id="{9E72369D-B8B0-416C-8DF8-CF1C9E360B89}"/>
              </a:ext>
            </a:extLst>
          </p:cNvPr>
          <p:cNvCxnSpPr>
            <a:cxnSpLocks noChangeShapeType="1"/>
          </p:cNvCxnSpPr>
          <p:nvPr/>
        </p:nvCxnSpPr>
        <p:spPr bwMode="auto">
          <a:xfrm>
            <a:off x="-142875" y="50006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34820" name="Titelplatzhalter 7">
            <a:extLst>
              <a:ext uri="{FF2B5EF4-FFF2-40B4-BE49-F238E27FC236}">
                <a16:creationId xmlns="" xmlns:a16="http://schemas.microsoft.com/office/drawing/2014/main" id="{4BA0B38D-1469-4F9D-8BBC-2B7EB97C50E2}"/>
              </a:ext>
            </a:extLst>
          </p:cNvPr>
          <p:cNvSpPr>
            <a:spLocks noGrp="1" noChangeArrowheads="1"/>
          </p:cNvSpPr>
          <p:nvPr>
            <p:ph type="title"/>
          </p:nvPr>
        </p:nvSpPr>
        <p:spPr bwMode="auto">
          <a:xfrm>
            <a:off x="323850" y="333375"/>
            <a:ext cx="85693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4" tIns="45584" rIns="91164" bIns="45584" numCol="1" anchor="ctr" anchorCtr="0" compatLnSpc="1">
            <a:prstTxWarp prst="textNoShape">
              <a:avLst/>
            </a:prstTxWarp>
          </a:bodyPr>
          <a:lstStyle/>
          <a:p>
            <a:pPr lvl="0"/>
            <a:r>
              <a:rPr lang="de-DE" altLang="de-DE"/>
              <a:t>Titelmasterformat durch Klicken bearbeiten</a:t>
            </a:r>
            <a:endParaRPr lang="de-CH" altLang="de-DE"/>
          </a:p>
        </p:txBody>
      </p:sp>
      <p:sp>
        <p:nvSpPr>
          <p:cNvPr id="9" name="Foliennummernplatzhalter 8">
            <a:extLst>
              <a:ext uri="{FF2B5EF4-FFF2-40B4-BE49-F238E27FC236}">
                <a16:creationId xmlns="" xmlns:a16="http://schemas.microsoft.com/office/drawing/2014/main" id="{70A21977-598B-4DAE-951B-922CA998AE29}"/>
              </a:ext>
            </a:extLst>
          </p:cNvPr>
          <p:cNvSpPr>
            <a:spLocks noGrp="1"/>
          </p:cNvSpPr>
          <p:nvPr>
            <p:ph type="sldNum" sz="quarter" idx="4"/>
          </p:nvPr>
        </p:nvSpPr>
        <p:spPr>
          <a:xfrm>
            <a:off x="8388350" y="6453188"/>
            <a:ext cx="504825" cy="360362"/>
          </a:xfrm>
          <a:prstGeom prst="rect">
            <a:avLst/>
          </a:prstGeom>
        </p:spPr>
        <p:txBody>
          <a:bodyPr vert="horz" wrap="square" lIns="91164" tIns="45584" rIns="91164" bIns="45584" numCol="1" anchor="t" anchorCtr="0" compatLnSpc="1">
            <a:prstTxWarp prst="textNoShape">
              <a:avLst/>
            </a:prstTxWarp>
          </a:bodyPr>
          <a:lstStyle>
            <a:lvl1pPr algn="r">
              <a:defRPr sz="900">
                <a:solidFill>
                  <a:srgbClr val="000000"/>
                </a:solidFill>
                <a:ea typeface="MS PGothic" panose="020B0600070205080204" pitchFamily="34" charset="-128"/>
              </a:defRPr>
            </a:lvl1pPr>
          </a:lstStyle>
          <a:p>
            <a:pPr>
              <a:defRPr/>
            </a:pPr>
            <a:fld id="{9E675820-73E8-4231-B191-F2391DAE647E}" type="slidenum">
              <a:rPr lang="de-CH" altLang="de-DE"/>
              <a:pPr>
                <a:defRPr/>
              </a:pPr>
              <a:t>‹Nr.›</a:t>
            </a:fld>
            <a:endParaRPr lang="de-CH" altLang="de-DE"/>
          </a:p>
        </p:txBody>
      </p:sp>
      <p:cxnSp>
        <p:nvCxnSpPr>
          <p:cNvPr id="34822" name="Gerade Verbindung 11">
            <a:extLst>
              <a:ext uri="{FF2B5EF4-FFF2-40B4-BE49-F238E27FC236}">
                <a16:creationId xmlns="" xmlns:a16="http://schemas.microsoft.com/office/drawing/2014/main" id="{B1BF3DBE-F726-4869-9A78-34EEC68D11EC}"/>
              </a:ext>
            </a:extLst>
          </p:cNvPr>
          <p:cNvCxnSpPr>
            <a:cxnSpLocks noChangeShapeType="1"/>
          </p:cNvCxnSpPr>
          <p:nvPr userDrawn="1"/>
        </p:nvCxnSpPr>
        <p:spPr bwMode="auto">
          <a:xfrm>
            <a:off x="4284663" y="6453188"/>
            <a:ext cx="2160587" cy="0"/>
          </a:xfrm>
          <a:prstGeom prst="line">
            <a:avLst/>
          </a:prstGeom>
          <a:noFill/>
          <a:ln w="9525">
            <a:solidFill>
              <a:srgbClr val="007FC4"/>
            </a:solidFill>
            <a:round/>
            <a:headEnd/>
            <a:tailEnd/>
          </a:ln>
          <a:extLst>
            <a:ext uri="{909E8E84-426E-40DD-AFC4-6F175D3DCCD1}">
              <a14:hiddenFill xmlns:a14="http://schemas.microsoft.com/office/drawing/2010/main">
                <a:noFill/>
              </a14:hiddenFill>
            </a:ext>
          </a:extLst>
        </p:spPr>
      </p:cxnSp>
      <p:cxnSp>
        <p:nvCxnSpPr>
          <p:cNvPr id="34823" name="Gerade Verbindung 19">
            <a:extLst>
              <a:ext uri="{FF2B5EF4-FFF2-40B4-BE49-F238E27FC236}">
                <a16:creationId xmlns="" xmlns:a16="http://schemas.microsoft.com/office/drawing/2014/main" id="{B6992A82-1180-4C06-A4D5-6110A44C4FAE}"/>
              </a:ext>
            </a:extLst>
          </p:cNvPr>
          <p:cNvCxnSpPr>
            <a:cxnSpLocks noChangeShapeType="1"/>
          </p:cNvCxnSpPr>
          <p:nvPr userDrawn="1"/>
        </p:nvCxnSpPr>
        <p:spPr bwMode="auto">
          <a:xfrm>
            <a:off x="6607175" y="6453188"/>
            <a:ext cx="2286000" cy="0"/>
          </a:xfrm>
          <a:prstGeom prst="line">
            <a:avLst/>
          </a:prstGeom>
          <a:noFill/>
          <a:ln w="9525">
            <a:solidFill>
              <a:srgbClr val="007FC4"/>
            </a:solidFill>
            <a:round/>
            <a:headEnd/>
            <a:tailEnd/>
          </a:ln>
          <a:extLst>
            <a:ext uri="{909E8E84-426E-40DD-AFC4-6F175D3DCCD1}">
              <a14:hiddenFill xmlns:a14="http://schemas.microsoft.com/office/drawing/2010/main">
                <a:noFill/>
              </a14:hiddenFill>
            </a:ext>
          </a:extLst>
        </p:spPr>
      </p:cxnSp>
      <p:sp>
        <p:nvSpPr>
          <p:cNvPr id="20" name="Fußzeilenplatzhalter 18">
            <a:extLst>
              <a:ext uri="{FF2B5EF4-FFF2-40B4-BE49-F238E27FC236}">
                <a16:creationId xmlns="" xmlns:a16="http://schemas.microsoft.com/office/drawing/2014/main" id="{9A59276F-2B4A-4F6E-816C-3192B215B159}"/>
              </a:ext>
            </a:extLst>
          </p:cNvPr>
          <p:cNvSpPr>
            <a:spLocks noGrp="1"/>
          </p:cNvSpPr>
          <p:nvPr>
            <p:ph type="ftr" sz="quarter" idx="3"/>
          </p:nvPr>
        </p:nvSpPr>
        <p:spPr>
          <a:xfrm>
            <a:off x="6516688" y="6453188"/>
            <a:ext cx="1727200" cy="360362"/>
          </a:xfrm>
          <a:prstGeom prst="rect">
            <a:avLst/>
          </a:prstGeom>
        </p:spPr>
        <p:txBody>
          <a:bodyPr vert="horz" lIns="91164" tIns="45584" rIns="91164" bIns="45584" rtlCol="0" anchor="t"/>
          <a:lstStyle>
            <a:lvl1pPr algn="l">
              <a:defRPr sz="900">
                <a:solidFill>
                  <a:prstClr val="black"/>
                </a:solidFill>
                <a:latin typeface="Arial" charset="0"/>
                <a:ea typeface="+mn-ea"/>
                <a:cs typeface="Arial" charset="0"/>
              </a:defRPr>
            </a:lvl1pPr>
          </a:lstStyle>
          <a:p>
            <a:pPr>
              <a:defRPr/>
            </a:pPr>
            <a:endParaRPr lang="de-CH"/>
          </a:p>
        </p:txBody>
      </p:sp>
    </p:spTree>
    <p:extLst>
      <p:ext uri="{BB962C8B-B14F-4D97-AF65-F5344CB8AC3E}">
        <p14:creationId xmlns:p14="http://schemas.microsoft.com/office/powerpoint/2010/main" val="2576036549"/>
      </p:ext>
    </p:extLst>
  </p:cSld>
  <p:clrMap bg1="lt1" tx1="dk1" bg2="lt2" tx2="dk2" accent1="accent1" accent2="accent2" accent3="accent3" accent4="accent4" accent5="accent5" accent6="accent6" hlink="hlink" folHlink="folHlink"/>
  <p:sldLayoutIdLst>
    <p:sldLayoutId id="2147519305" r:id="rId1"/>
    <p:sldLayoutId id="2147519306" r:id="rId2"/>
  </p:sldLayoutIdLst>
  <p:hf hdr="0" dt="0"/>
  <p:txStyles>
    <p:titleStyle>
      <a:lvl1pPr algn="l" rtl="0" eaLnBrk="0" fontAlgn="base" hangingPunct="0">
        <a:lnSpc>
          <a:spcPct val="90000"/>
        </a:lnSpc>
        <a:spcBef>
          <a:spcPct val="0"/>
        </a:spcBef>
        <a:spcAft>
          <a:spcPct val="0"/>
        </a:spcAft>
        <a:defRPr sz="2800" b="1">
          <a:solidFill>
            <a:srgbClr val="6DAF2B"/>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2pPr>
      <a:lvl3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3pPr>
      <a:lvl4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4pPr>
      <a:lvl5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5pPr>
      <a:lvl6pPr marL="455872" algn="l" rtl="0" eaLnBrk="0" fontAlgn="base" hangingPunct="0">
        <a:lnSpc>
          <a:spcPct val="90000"/>
        </a:lnSpc>
        <a:spcBef>
          <a:spcPct val="0"/>
        </a:spcBef>
        <a:spcAft>
          <a:spcPct val="0"/>
        </a:spcAft>
        <a:defRPr sz="2800" b="1">
          <a:solidFill>
            <a:srgbClr val="007FC4"/>
          </a:solidFill>
          <a:latin typeface="Arial" pitchFamily="34" charset="0"/>
        </a:defRPr>
      </a:lvl6pPr>
      <a:lvl7pPr marL="911749" algn="l" rtl="0" eaLnBrk="0" fontAlgn="base" hangingPunct="0">
        <a:lnSpc>
          <a:spcPct val="90000"/>
        </a:lnSpc>
        <a:spcBef>
          <a:spcPct val="0"/>
        </a:spcBef>
        <a:spcAft>
          <a:spcPct val="0"/>
        </a:spcAft>
        <a:defRPr sz="2800" b="1">
          <a:solidFill>
            <a:srgbClr val="007FC4"/>
          </a:solidFill>
          <a:latin typeface="Arial" pitchFamily="34" charset="0"/>
        </a:defRPr>
      </a:lvl7pPr>
      <a:lvl8pPr marL="1367627" algn="l" rtl="0" eaLnBrk="0" fontAlgn="base" hangingPunct="0">
        <a:lnSpc>
          <a:spcPct val="90000"/>
        </a:lnSpc>
        <a:spcBef>
          <a:spcPct val="0"/>
        </a:spcBef>
        <a:spcAft>
          <a:spcPct val="0"/>
        </a:spcAft>
        <a:defRPr sz="2800" b="1">
          <a:solidFill>
            <a:srgbClr val="007FC4"/>
          </a:solidFill>
          <a:latin typeface="Arial" pitchFamily="34" charset="0"/>
        </a:defRPr>
      </a:lvl8pPr>
      <a:lvl9pPr marL="1823499"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249238" indent="-249238" algn="l" rtl="0" eaLnBrk="0" fontAlgn="base" hangingPunct="0">
        <a:spcBef>
          <a:spcPct val="0"/>
        </a:spcBef>
        <a:spcAft>
          <a:spcPts val="900"/>
        </a:spcAft>
        <a:buClr>
          <a:srgbClr val="6DAF2B"/>
        </a:buClr>
        <a:buSzPct val="99000"/>
        <a:buFont typeface="Wingdings 3" panose="05040102010807070707" pitchFamily="18" charset="2"/>
        <a:buChar char=""/>
        <a:tabLst>
          <a:tab pos="1801813" algn="l"/>
        </a:tabLst>
        <a:defRPr sz="2400">
          <a:solidFill>
            <a:schemeClr val="tx1"/>
          </a:solidFill>
          <a:latin typeface="+mn-lt"/>
          <a:ea typeface="MS PGothic" panose="020B0600070205080204" pitchFamily="34" charset="-128"/>
          <a:cs typeface="+mn-cs"/>
        </a:defRPr>
      </a:lvl1pPr>
      <a:lvl2pPr marL="501650"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2000">
          <a:solidFill>
            <a:schemeClr val="tx1"/>
          </a:solidFill>
          <a:latin typeface="+mn-lt"/>
          <a:ea typeface="MS PGothic" panose="020B0600070205080204" pitchFamily="34" charset="-128"/>
        </a:defRPr>
      </a:lvl2pPr>
      <a:lvl3pPr marL="752475"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2000">
          <a:solidFill>
            <a:schemeClr val="tx1"/>
          </a:solidFill>
          <a:latin typeface="+mn-lt"/>
          <a:ea typeface="MS PGothic" panose="020B0600070205080204" pitchFamily="34" charset="-128"/>
        </a:defRPr>
      </a:lvl3pPr>
      <a:lvl4pPr marL="1003300"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1600">
          <a:solidFill>
            <a:schemeClr val="tx1"/>
          </a:solidFill>
          <a:latin typeface="+mn-lt"/>
          <a:ea typeface="MS PGothic" panose="020B0600070205080204" pitchFamily="34" charset="-128"/>
        </a:defRPr>
      </a:lvl4pPr>
      <a:lvl5pPr marL="1254125"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1600">
          <a:solidFill>
            <a:schemeClr val="tx1"/>
          </a:solidFill>
          <a:latin typeface="+mn-lt"/>
          <a:ea typeface="MS PGothic" panose="020B0600070205080204" pitchFamily="34" charset="-128"/>
        </a:defRPr>
      </a:lvl5pPr>
      <a:lvl6pPr marL="2431330"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6pPr>
      <a:lvl7pPr marL="2887206"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7pPr>
      <a:lvl8pPr marL="3343083"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8pPr>
      <a:lvl9pPr marL="3798957"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9pPr>
    </p:bodyStyle>
    <p:otherStyle>
      <a:defPPr>
        <a:defRPr lang="de-DE"/>
      </a:defPPr>
      <a:lvl1pPr marL="0" algn="l" defTabSz="911749" rtl="0" eaLnBrk="1" latinLnBrk="0" hangingPunct="1">
        <a:defRPr sz="1800" kern="1200">
          <a:solidFill>
            <a:schemeClr val="tx1"/>
          </a:solidFill>
          <a:latin typeface="+mn-lt"/>
          <a:ea typeface="+mn-ea"/>
          <a:cs typeface="+mn-cs"/>
        </a:defRPr>
      </a:lvl1pPr>
      <a:lvl2pPr marL="455872" algn="l" defTabSz="911749" rtl="0" eaLnBrk="1" latinLnBrk="0" hangingPunct="1">
        <a:defRPr sz="1800" kern="1200">
          <a:solidFill>
            <a:schemeClr val="tx1"/>
          </a:solidFill>
          <a:latin typeface="+mn-lt"/>
          <a:ea typeface="+mn-ea"/>
          <a:cs typeface="+mn-cs"/>
        </a:defRPr>
      </a:lvl2pPr>
      <a:lvl3pPr marL="911749" algn="l" defTabSz="911749" rtl="0" eaLnBrk="1" latinLnBrk="0" hangingPunct="1">
        <a:defRPr sz="1800" kern="1200">
          <a:solidFill>
            <a:schemeClr val="tx1"/>
          </a:solidFill>
          <a:latin typeface="+mn-lt"/>
          <a:ea typeface="+mn-ea"/>
          <a:cs typeface="+mn-cs"/>
        </a:defRPr>
      </a:lvl3pPr>
      <a:lvl4pPr marL="1367627" algn="l" defTabSz="911749" rtl="0" eaLnBrk="1" latinLnBrk="0" hangingPunct="1">
        <a:defRPr sz="1800" kern="1200">
          <a:solidFill>
            <a:schemeClr val="tx1"/>
          </a:solidFill>
          <a:latin typeface="+mn-lt"/>
          <a:ea typeface="+mn-ea"/>
          <a:cs typeface="+mn-cs"/>
        </a:defRPr>
      </a:lvl4pPr>
      <a:lvl5pPr marL="1823499" algn="l" defTabSz="911749" rtl="0" eaLnBrk="1" latinLnBrk="0" hangingPunct="1">
        <a:defRPr sz="1800" kern="1200">
          <a:solidFill>
            <a:schemeClr val="tx1"/>
          </a:solidFill>
          <a:latin typeface="+mn-lt"/>
          <a:ea typeface="+mn-ea"/>
          <a:cs typeface="+mn-cs"/>
        </a:defRPr>
      </a:lvl5pPr>
      <a:lvl6pPr marL="2279376" algn="l" defTabSz="911749" rtl="0" eaLnBrk="1" latinLnBrk="0" hangingPunct="1">
        <a:defRPr sz="1800" kern="1200">
          <a:solidFill>
            <a:schemeClr val="tx1"/>
          </a:solidFill>
          <a:latin typeface="+mn-lt"/>
          <a:ea typeface="+mn-ea"/>
          <a:cs typeface="+mn-cs"/>
        </a:defRPr>
      </a:lvl6pPr>
      <a:lvl7pPr marL="2735248" algn="l" defTabSz="911749" rtl="0" eaLnBrk="1" latinLnBrk="0" hangingPunct="1">
        <a:defRPr sz="1800" kern="1200">
          <a:solidFill>
            <a:schemeClr val="tx1"/>
          </a:solidFill>
          <a:latin typeface="+mn-lt"/>
          <a:ea typeface="+mn-ea"/>
          <a:cs typeface="+mn-cs"/>
        </a:defRPr>
      </a:lvl7pPr>
      <a:lvl8pPr marL="3191116" algn="l" defTabSz="911749" rtl="0" eaLnBrk="1" latinLnBrk="0" hangingPunct="1">
        <a:defRPr sz="1800" kern="1200">
          <a:solidFill>
            <a:schemeClr val="tx1"/>
          </a:solidFill>
          <a:latin typeface="+mn-lt"/>
          <a:ea typeface="+mn-ea"/>
          <a:cs typeface="+mn-cs"/>
        </a:defRPr>
      </a:lvl8pPr>
      <a:lvl9pPr marL="3646996" algn="l" defTabSz="91174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3">
            <a:extLst>
              <a:ext uri="{FF2B5EF4-FFF2-40B4-BE49-F238E27FC236}">
                <a16:creationId xmlns="" xmlns:a16="http://schemas.microsoft.com/office/drawing/2014/main" id="{61DBC3B6-3A6A-4C88-93CB-6C08CE31E121}"/>
              </a:ext>
            </a:extLst>
          </p:cNvPr>
          <p:cNvSpPr>
            <a:spLocks noGrp="1" noChangeArrowheads="1"/>
          </p:cNvSpPr>
          <p:nvPr>
            <p:ph type="body" idx="1"/>
          </p:nvPr>
        </p:nvSpPr>
        <p:spPr bwMode="auto">
          <a:xfrm>
            <a:off x="323850" y="1125538"/>
            <a:ext cx="856932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29" tIns="46663" rIns="89729" bIns="46663"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cxnSp>
        <p:nvCxnSpPr>
          <p:cNvPr id="28675" name="Gerade Verbindung 13">
            <a:extLst>
              <a:ext uri="{FF2B5EF4-FFF2-40B4-BE49-F238E27FC236}">
                <a16:creationId xmlns="" xmlns:a16="http://schemas.microsoft.com/office/drawing/2014/main" id="{6DD94EB0-E1AA-450B-BA50-C198BAD1F41E}"/>
              </a:ext>
            </a:extLst>
          </p:cNvPr>
          <p:cNvCxnSpPr>
            <a:cxnSpLocks noChangeShapeType="1"/>
          </p:cNvCxnSpPr>
          <p:nvPr/>
        </p:nvCxnSpPr>
        <p:spPr bwMode="auto">
          <a:xfrm>
            <a:off x="-142875" y="500063"/>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
        <p:nvSpPr>
          <p:cNvPr id="28676" name="Titelplatzhalter 7">
            <a:extLst>
              <a:ext uri="{FF2B5EF4-FFF2-40B4-BE49-F238E27FC236}">
                <a16:creationId xmlns="" xmlns:a16="http://schemas.microsoft.com/office/drawing/2014/main" id="{F250A35C-D38E-4A64-994C-B925607FB22D}"/>
              </a:ext>
            </a:extLst>
          </p:cNvPr>
          <p:cNvSpPr>
            <a:spLocks noGrp="1" noChangeArrowheads="1"/>
          </p:cNvSpPr>
          <p:nvPr>
            <p:ph type="title"/>
          </p:nvPr>
        </p:nvSpPr>
        <p:spPr bwMode="auto">
          <a:xfrm>
            <a:off x="323850" y="333375"/>
            <a:ext cx="85693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4" tIns="45584" rIns="91164" bIns="45584" numCol="1" anchor="ctr" anchorCtr="0" compatLnSpc="1">
            <a:prstTxWarp prst="textNoShape">
              <a:avLst/>
            </a:prstTxWarp>
          </a:bodyPr>
          <a:lstStyle/>
          <a:p>
            <a:pPr lvl="0"/>
            <a:r>
              <a:rPr lang="de-DE" altLang="de-DE"/>
              <a:t>Titelmasterformat durch Klicken bearbeiten</a:t>
            </a:r>
            <a:endParaRPr lang="de-CH" altLang="de-DE"/>
          </a:p>
        </p:txBody>
      </p:sp>
      <p:sp>
        <p:nvSpPr>
          <p:cNvPr id="9" name="Foliennummernplatzhalter 8">
            <a:extLst>
              <a:ext uri="{FF2B5EF4-FFF2-40B4-BE49-F238E27FC236}">
                <a16:creationId xmlns="" xmlns:a16="http://schemas.microsoft.com/office/drawing/2014/main" id="{A9A4DA36-4542-431F-9843-ADC5D0B7C876}"/>
              </a:ext>
            </a:extLst>
          </p:cNvPr>
          <p:cNvSpPr>
            <a:spLocks noGrp="1"/>
          </p:cNvSpPr>
          <p:nvPr>
            <p:ph type="sldNum" sz="quarter" idx="4"/>
          </p:nvPr>
        </p:nvSpPr>
        <p:spPr>
          <a:xfrm>
            <a:off x="8388350" y="6453188"/>
            <a:ext cx="504825" cy="360362"/>
          </a:xfrm>
          <a:prstGeom prst="rect">
            <a:avLst/>
          </a:prstGeom>
        </p:spPr>
        <p:txBody>
          <a:bodyPr vert="horz" wrap="square" lIns="91164" tIns="45584" rIns="91164" bIns="45584" numCol="1" anchor="t" anchorCtr="0" compatLnSpc="1">
            <a:prstTxWarp prst="textNoShape">
              <a:avLst/>
            </a:prstTxWarp>
          </a:bodyPr>
          <a:lstStyle>
            <a:lvl1pPr algn="r">
              <a:defRPr sz="900">
                <a:solidFill>
                  <a:srgbClr val="000000"/>
                </a:solidFill>
                <a:ea typeface="MS PGothic" panose="020B0600070205080204" pitchFamily="34" charset="-128"/>
              </a:defRPr>
            </a:lvl1pPr>
          </a:lstStyle>
          <a:p>
            <a:pPr>
              <a:defRPr/>
            </a:pPr>
            <a:fld id="{AF038E1C-F888-4715-8CAF-57B3552E547A}" type="slidenum">
              <a:rPr lang="de-CH" altLang="de-DE"/>
              <a:pPr>
                <a:defRPr/>
              </a:pPr>
              <a:t>‹Nr.›</a:t>
            </a:fld>
            <a:endParaRPr lang="de-CH" altLang="de-DE"/>
          </a:p>
        </p:txBody>
      </p:sp>
      <p:sp>
        <p:nvSpPr>
          <p:cNvPr id="20" name="Fußzeilenplatzhalter 18">
            <a:extLst>
              <a:ext uri="{FF2B5EF4-FFF2-40B4-BE49-F238E27FC236}">
                <a16:creationId xmlns="" xmlns:a16="http://schemas.microsoft.com/office/drawing/2014/main" id="{AA03A913-178E-4BEC-AACF-FE670670021F}"/>
              </a:ext>
            </a:extLst>
          </p:cNvPr>
          <p:cNvSpPr>
            <a:spLocks noGrp="1"/>
          </p:cNvSpPr>
          <p:nvPr>
            <p:ph type="ftr" sz="quarter" idx="3"/>
          </p:nvPr>
        </p:nvSpPr>
        <p:spPr>
          <a:xfrm>
            <a:off x="6516688" y="6453188"/>
            <a:ext cx="1727200" cy="360362"/>
          </a:xfrm>
          <a:prstGeom prst="rect">
            <a:avLst/>
          </a:prstGeom>
        </p:spPr>
        <p:txBody>
          <a:bodyPr vert="horz" lIns="91164" tIns="45584" rIns="91164" bIns="45584" rtlCol="0" anchor="t"/>
          <a:lstStyle>
            <a:lvl1pPr algn="l">
              <a:defRPr sz="900">
                <a:solidFill>
                  <a:prstClr val="black"/>
                </a:solidFill>
                <a:latin typeface="Arial" charset="0"/>
                <a:ea typeface="+mn-ea"/>
                <a:cs typeface="Arial" charset="0"/>
              </a:defRPr>
            </a:lvl1pPr>
          </a:lstStyle>
          <a:p>
            <a:pPr>
              <a:defRPr/>
            </a:pPr>
            <a:endParaRPr lang="de-CH"/>
          </a:p>
        </p:txBody>
      </p:sp>
    </p:spTree>
    <p:extLst>
      <p:ext uri="{BB962C8B-B14F-4D97-AF65-F5344CB8AC3E}">
        <p14:creationId xmlns:p14="http://schemas.microsoft.com/office/powerpoint/2010/main" val="2011688603"/>
      </p:ext>
    </p:extLst>
  </p:cSld>
  <p:clrMap bg1="lt1" tx1="dk1" bg2="lt2" tx2="dk2" accent1="accent1" accent2="accent2" accent3="accent3" accent4="accent4" accent5="accent5" accent6="accent6" hlink="hlink" folHlink="folHlink"/>
  <p:sldLayoutIdLst>
    <p:sldLayoutId id="2147519368" r:id="rId1"/>
  </p:sldLayoutIdLst>
  <p:hf hdr="0" dt="0"/>
  <p:txStyles>
    <p:titleStyle>
      <a:lvl1pPr algn="l" rtl="0" eaLnBrk="0" fontAlgn="base" hangingPunct="0">
        <a:lnSpc>
          <a:spcPct val="90000"/>
        </a:lnSpc>
        <a:spcBef>
          <a:spcPct val="0"/>
        </a:spcBef>
        <a:spcAft>
          <a:spcPct val="0"/>
        </a:spcAft>
        <a:defRPr sz="2800" b="1">
          <a:solidFill>
            <a:srgbClr val="6DAF2B"/>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2pPr>
      <a:lvl3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3pPr>
      <a:lvl4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4pPr>
      <a:lvl5pPr algn="l" rtl="0" eaLnBrk="0" fontAlgn="base" hangingPunct="0">
        <a:lnSpc>
          <a:spcPct val="90000"/>
        </a:lnSpc>
        <a:spcBef>
          <a:spcPct val="0"/>
        </a:spcBef>
        <a:spcAft>
          <a:spcPct val="0"/>
        </a:spcAft>
        <a:defRPr sz="2800" b="1">
          <a:solidFill>
            <a:srgbClr val="6DAF2B"/>
          </a:solidFill>
          <a:latin typeface="Arial" pitchFamily="34" charset="0"/>
          <a:ea typeface="MS PGothic" panose="020B0600070205080204" pitchFamily="34" charset="-128"/>
        </a:defRPr>
      </a:lvl5pPr>
      <a:lvl6pPr marL="455872" algn="l" rtl="0" eaLnBrk="0" fontAlgn="base" hangingPunct="0">
        <a:lnSpc>
          <a:spcPct val="90000"/>
        </a:lnSpc>
        <a:spcBef>
          <a:spcPct val="0"/>
        </a:spcBef>
        <a:spcAft>
          <a:spcPct val="0"/>
        </a:spcAft>
        <a:defRPr sz="2800" b="1">
          <a:solidFill>
            <a:srgbClr val="007FC4"/>
          </a:solidFill>
          <a:latin typeface="Arial" pitchFamily="34" charset="0"/>
        </a:defRPr>
      </a:lvl6pPr>
      <a:lvl7pPr marL="911749" algn="l" rtl="0" eaLnBrk="0" fontAlgn="base" hangingPunct="0">
        <a:lnSpc>
          <a:spcPct val="90000"/>
        </a:lnSpc>
        <a:spcBef>
          <a:spcPct val="0"/>
        </a:spcBef>
        <a:spcAft>
          <a:spcPct val="0"/>
        </a:spcAft>
        <a:defRPr sz="2800" b="1">
          <a:solidFill>
            <a:srgbClr val="007FC4"/>
          </a:solidFill>
          <a:latin typeface="Arial" pitchFamily="34" charset="0"/>
        </a:defRPr>
      </a:lvl7pPr>
      <a:lvl8pPr marL="1367627" algn="l" rtl="0" eaLnBrk="0" fontAlgn="base" hangingPunct="0">
        <a:lnSpc>
          <a:spcPct val="90000"/>
        </a:lnSpc>
        <a:spcBef>
          <a:spcPct val="0"/>
        </a:spcBef>
        <a:spcAft>
          <a:spcPct val="0"/>
        </a:spcAft>
        <a:defRPr sz="2800" b="1">
          <a:solidFill>
            <a:srgbClr val="007FC4"/>
          </a:solidFill>
          <a:latin typeface="Arial" pitchFamily="34" charset="0"/>
        </a:defRPr>
      </a:lvl8pPr>
      <a:lvl9pPr marL="1823499" algn="l" rtl="0" eaLnBrk="0" fontAlgn="base" hangingPunct="0">
        <a:lnSpc>
          <a:spcPct val="90000"/>
        </a:lnSpc>
        <a:spcBef>
          <a:spcPct val="0"/>
        </a:spcBef>
        <a:spcAft>
          <a:spcPct val="0"/>
        </a:spcAft>
        <a:defRPr sz="2800" b="1">
          <a:solidFill>
            <a:srgbClr val="007FC4"/>
          </a:solidFill>
          <a:latin typeface="Arial" pitchFamily="34" charset="0"/>
        </a:defRPr>
      </a:lvl9pPr>
    </p:titleStyle>
    <p:bodyStyle>
      <a:lvl1pPr marL="249238" indent="-249238" algn="l" rtl="0" eaLnBrk="0" fontAlgn="base" hangingPunct="0">
        <a:spcBef>
          <a:spcPct val="0"/>
        </a:spcBef>
        <a:spcAft>
          <a:spcPts val="900"/>
        </a:spcAft>
        <a:buClr>
          <a:srgbClr val="6DAF2B"/>
        </a:buClr>
        <a:buSzPct val="99000"/>
        <a:buFont typeface="Wingdings 3" panose="05040102010807070707" pitchFamily="18" charset="2"/>
        <a:buChar char=""/>
        <a:tabLst>
          <a:tab pos="1801813" algn="l"/>
        </a:tabLst>
        <a:defRPr sz="2400">
          <a:solidFill>
            <a:schemeClr val="tx1"/>
          </a:solidFill>
          <a:latin typeface="+mn-lt"/>
          <a:ea typeface="MS PGothic" panose="020B0600070205080204" pitchFamily="34" charset="-128"/>
          <a:cs typeface="+mn-cs"/>
        </a:defRPr>
      </a:lvl1pPr>
      <a:lvl2pPr marL="501650"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2000">
          <a:solidFill>
            <a:schemeClr val="tx1"/>
          </a:solidFill>
          <a:latin typeface="+mn-lt"/>
          <a:ea typeface="MS PGothic" panose="020B0600070205080204" pitchFamily="34" charset="-128"/>
        </a:defRPr>
      </a:lvl2pPr>
      <a:lvl3pPr marL="752475"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2000">
          <a:solidFill>
            <a:schemeClr val="tx1"/>
          </a:solidFill>
          <a:latin typeface="+mn-lt"/>
          <a:ea typeface="MS PGothic" panose="020B0600070205080204" pitchFamily="34" charset="-128"/>
        </a:defRPr>
      </a:lvl3pPr>
      <a:lvl4pPr marL="1003300"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1600">
          <a:solidFill>
            <a:schemeClr val="tx1"/>
          </a:solidFill>
          <a:latin typeface="+mn-lt"/>
          <a:ea typeface="MS PGothic" panose="020B0600070205080204" pitchFamily="34" charset="-128"/>
        </a:defRPr>
      </a:lvl4pPr>
      <a:lvl5pPr marL="1254125" indent="-249238" algn="l" rtl="0" eaLnBrk="0" fontAlgn="base" hangingPunct="0">
        <a:spcBef>
          <a:spcPts val="200"/>
        </a:spcBef>
        <a:spcAft>
          <a:spcPts val="900"/>
        </a:spcAft>
        <a:buClr>
          <a:srgbClr val="6DAF2B"/>
        </a:buClr>
        <a:buSzPct val="99000"/>
        <a:buFont typeface="Wingdings 3" panose="05040102010807070707" pitchFamily="18" charset="2"/>
        <a:buChar char=""/>
        <a:tabLst>
          <a:tab pos="1801813" algn="l"/>
        </a:tabLst>
        <a:defRPr sz="1600">
          <a:solidFill>
            <a:schemeClr val="tx1"/>
          </a:solidFill>
          <a:latin typeface="+mn-lt"/>
          <a:ea typeface="MS PGothic" panose="020B0600070205080204" pitchFamily="34" charset="-128"/>
        </a:defRPr>
      </a:lvl5pPr>
      <a:lvl6pPr marL="2431330"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6pPr>
      <a:lvl7pPr marL="2887206"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7pPr>
      <a:lvl8pPr marL="3343083"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8pPr>
      <a:lvl9pPr marL="3798957" indent="-227937" algn="l" rtl="0" eaLnBrk="0" fontAlgn="base" hangingPunct="0">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9pPr>
    </p:bodyStyle>
    <p:otherStyle>
      <a:defPPr>
        <a:defRPr lang="de-DE"/>
      </a:defPPr>
      <a:lvl1pPr marL="0" algn="l" defTabSz="911749" rtl="0" eaLnBrk="1" latinLnBrk="0" hangingPunct="1">
        <a:defRPr sz="1800" kern="1200">
          <a:solidFill>
            <a:schemeClr val="tx1"/>
          </a:solidFill>
          <a:latin typeface="+mn-lt"/>
          <a:ea typeface="+mn-ea"/>
          <a:cs typeface="+mn-cs"/>
        </a:defRPr>
      </a:lvl1pPr>
      <a:lvl2pPr marL="455872" algn="l" defTabSz="911749" rtl="0" eaLnBrk="1" latinLnBrk="0" hangingPunct="1">
        <a:defRPr sz="1800" kern="1200">
          <a:solidFill>
            <a:schemeClr val="tx1"/>
          </a:solidFill>
          <a:latin typeface="+mn-lt"/>
          <a:ea typeface="+mn-ea"/>
          <a:cs typeface="+mn-cs"/>
        </a:defRPr>
      </a:lvl2pPr>
      <a:lvl3pPr marL="911749" algn="l" defTabSz="911749" rtl="0" eaLnBrk="1" latinLnBrk="0" hangingPunct="1">
        <a:defRPr sz="1800" kern="1200">
          <a:solidFill>
            <a:schemeClr val="tx1"/>
          </a:solidFill>
          <a:latin typeface="+mn-lt"/>
          <a:ea typeface="+mn-ea"/>
          <a:cs typeface="+mn-cs"/>
        </a:defRPr>
      </a:lvl3pPr>
      <a:lvl4pPr marL="1367627" algn="l" defTabSz="911749" rtl="0" eaLnBrk="1" latinLnBrk="0" hangingPunct="1">
        <a:defRPr sz="1800" kern="1200">
          <a:solidFill>
            <a:schemeClr val="tx1"/>
          </a:solidFill>
          <a:latin typeface="+mn-lt"/>
          <a:ea typeface="+mn-ea"/>
          <a:cs typeface="+mn-cs"/>
        </a:defRPr>
      </a:lvl4pPr>
      <a:lvl5pPr marL="1823499" algn="l" defTabSz="911749" rtl="0" eaLnBrk="1" latinLnBrk="0" hangingPunct="1">
        <a:defRPr sz="1800" kern="1200">
          <a:solidFill>
            <a:schemeClr val="tx1"/>
          </a:solidFill>
          <a:latin typeface="+mn-lt"/>
          <a:ea typeface="+mn-ea"/>
          <a:cs typeface="+mn-cs"/>
        </a:defRPr>
      </a:lvl5pPr>
      <a:lvl6pPr marL="2279376" algn="l" defTabSz="911749" rtl="0" eaLnBrk="1" latinLnBrk="0" hangingPunct="1">
        <a:defRPr sz="1800" kern="1200">
          <a:solidFill>
            <a:schemeClr val="tx1"/>
          </a:solidFill>
          <a:latin typeface="+mn-lt"/>
          <a:ea typeface="+mn-ea"/>
          <a:cs typeface="+mn-cs"/>
        </a:defRPr>
      </a:lvl6pPr>
      <a:lvl7pPr marL="2735248" algn="l" defTabSz="911749" rtl="0" eaLnBrk="1" latinLnBrk="0" hangingPunct="1">
        <a:defRPr sz="1800" kern="1200">
          <a:solidFill>
            <a:schemeClr val="tx1"/>
          </a:solidFill>
          <a:latin typeface="+mn-lt"/>
          <a:ea typeface="+mn-ea"/>
          <a:cs typeface="+mn-cs"/>
        </a:defRPr>
      </a:lvl7pPr>
      <a:lvl8pPr marL="3191116" algn="l" defTabSz="911749" rtl="0" eaLnBrk="1" latinLnBrk="0" hangingPunct="1">
        <a:defRPr sz="1800" kern="1200">
          <a:solidFill>
            <a:schemeClr val="tx1"/>
          </a:solidFill>
          <a:latin typeface="+mn-lt"/>
          <a:ea typeface="+mn-ea"/>
          <a:cs typeface="+mn-cs"/>
        </a:defRPr>
      </a:lvl8pPr>
      <a:lvl9pPr marL="3646996" algn="l" defTabSz="91174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360363" y="360363"/>
            <a:ext cx="8426450" cy="4762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Mastertitelformat bearbeiten</a:t>
            </a:r>
          </a:p>
        </p:txBody>
      </p:sp>
      <p:sp>
        <p:nvSpPr>
          <p:cNvPr id="378883" name="Rectangle 3"/>
          <p:cNvSpPr>
            <a:spLocks noGrp="1" noChangeArrowheads="1"/>
          </p:cNvSpPr>
          <p:nvPr>
            <p:ph type="body" idx="1"/>
          </p:nvPr>
        </p:nvSpPr>
        <p:spPr bwMode="auto">
          <a:xfrm>
            <a:off x="360363" y="1125538"/>
            <a:ext cx="8426450" cy="5183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72" name="Rectangle 48"/>
          <p:cNvSpPr>
            <a:spLocks noChangeArrowheads="1"/>
          </p:cNvSpPr>
          <p:nvPr/>
        </p:nvSpPr>
        <p:spPr bwMode="auto">
          <a:xfrm>
            <a:off x="6643688" y="6540500"/>
            <a:ext cx="2143125" cy="317500"/>
          </a:xfrm>
          <a:prstGeom prst="rect">
            <a:avLst/>
          </a:prstGeom>
          <a:noFill/>
          <a:ln w="9525">
            <a:noFill/>
            <a:miter lim="800000"/>
            <a:headEnd/>
            <a:tailEnd/>
          </a:ln>
          <a:effectLst/>
        </p:spPr>
        <p:txBody>
          <a:bodyPr wrap="none" lIns="0" tIns="0" rIns="0" bIns="0"/>
          <a:lstStyle/>
          <a:p>
            <a:pPr algn="r" eaLnBrk="0" hangingPunct="0">
              <a:lnSpc>
                <a:spcPct val="90000"/>
              </a:lnSpc>
              <a:spcAft>
                <a:spcPts val="100"/>
              </a:spcAft>
              <a:defRPr/>
            </a:pPr>
            <a:r>
              <a:rPr lang="de-CH" sz="700">
                <a:solidFill>
                  <a:prstClr val="black"/>
                </a:solidFill>
                <a:latin typeface="Arial" pitchFamily="34" charset="0"/>
                <a:cs typeface="Arial" pitchFamily="34" charset="0"/>
              </a:rPr>
              <a:t>Beratungsteam schulentwicklung.ch</a:t>
            </a:r>
          </a:p>
          <a:p>
            <a:pPr algn="r" eaLnBrk="0" hangingPunct="0">
              <a:lnSpc>
                <a:spcPct val="90000"/>
              </a:lnSpc>
              <a:spcAft>
                <a:spcPts val="100"/>
              </a:spcAft>
              <a:defRPr/>
            </a:pPr>
            <a:fld id="{D71DD9B8-691A-4035-AF4A-72C29CA1E55C}" type="datetime1">
              <a:rPr lang="de-CH" sz="700">
                <a:solidFill>
                  <a:prstClr val="black"/>
                </a:solidFill>
                <a:latin typeface="Arial" pitchFamily="34" charset="0"/>
                <a:cs typeface="Arial" pitchFamily="34" charset="0"/>
              </a:rPr>
              <a:pPr algn="r" eaLnBrk="0" hangingPunct="0">
                <a:lnSpc>
                  <a:spcPct val="90000"/>
                </a:lnSpc>
                <a:spcAft>
                  <a:spcPts val="100"/>
                </a:spcAft>
                <a:defRPr/>
              </a:pPr>
              <a:t>20.09.2021</a:t>
            </a:fld>
            <a:r>
              <a:rPr lang="de-CH" sz="700">
                <a:solidFill>
                  <a:prstClr val="black"/>
                </a:solidFill>
                <a:latin typeface="Arial" pitchFamily="34" charset="0"/>
                <a:cs typeface="Arial" pitchFamily="34" charset="0"/>
              </a:rPr>
              <a:t>, Seite </a:t>
            </a:r>
            <a:fld id="{2D8BF47C-6B4B-4198-ABD7-E96D851BCDD4}" type="slidenum">
              <a:rPr lang="de-CH" sz="700">
                <a:solidFill>
                  <a:prstClr val="black"/>
                </a:solidFill>
                <a:latin typeface="Arial" pitchFamily="34" charset="0"/>
                <a:cs typeface="Arial" pitchFamily="34" charset="0"/>
              </a:rPr>
              <a:pPr algn="r" eaLnBrk="0" hangingPunct="0">
                <a:lnSpc>
                  <a:spcPct val="90000"/>
                </a:lnSpc>
                <a:spcAft>
                  <a:spcPts val="100"/>
                </a:spcAft>
                <a:defRPr/>
              </a:pPr>
              <a:t>‹Nr.›</a:t>
            </a:fld>
            <a:endParaRPr lang="de-CH" sz="700">
              <a:solidFill>
                <a:prstClr val="black"/>
              </a:solidFill>
              <a:latin typeface="Arial" pitchFamily="34" charset="0"/>
              <a:cs typeface="Arial" pitchFamily="34" charset="0"/>
            </a:endParaRPr>
          </a:p>
        </p:txBody>
      </p:sp>
      <p:cxnSp>
        <p:nvCxnSpPr>
          <p:cNvPr id="378885" name="Gerade Verbindung 11"/>
          <p:cNvCxnSpPr>
            <a:cxnSpLocks noChangeShapeType="1"/>
          </p:cNvCxnSpPr>
          <p:nvPr/>
        </p:nvCxnSpPr>
        <p:spPr bwMode="auto">
          <a:xfrm>
            <a:off x="4303713" y="6477000"/>
            <a:ext cx="2952750" cy="0"/>
          </a:xfrm>
          <a:prstGeom prst="line">
            <a:avLst/>
          </a:prstGeom>
          <a:noFill/>
          <a:ln w="9525" algn="ctr">
            <a:solidFill>
              <a:srgbClr val="007FC4"/>
            </a:solidFill>
            <a:round/>
            <a:headEnd/>
            <a:tailEnd/>
          </a:ln>
        </p:spPr>
      </p:cxnSp>
      <p:cxnSp>
        <p:nvCxnSpPr>
          <p:cNvPr id="378886" name="Gerade Verbindung 13"/>
          <p:cNvCxnSpPr>
            <a:cxnSpLocks noChangeShapeType="1"/>
          </p:cNvCxnSpPr>
          <p:nvPr/>
        </p:nvCxnSpPr>
        <p:spPr bwMode="auto">
          <a:xfrm>
            <a:off x="-142875" y="500063"/>
            <a:ext cx="914400" cy="914400"/>
          </a:xfrm>
          <a:prstGeom prst="line">
            <a:avLst/>
          </a:prstGeom>
          <a:noFill/>
          <a:ln w="9525" algn="ctr">
            <a:noFill/>
            <a:round/>
            <a:headEnd/>
            <a:tailEnd/>
          </a:ln>
        </p:spPr>
      </p:cxnSp>
      <p:cxnSp>
        <p:nvCxnSpPr>
          <p:cNvPr id="378887" name="Gerade Verbindung 19"/>
          <p:cNvCxnSpPr>
            <a:cxnSpLocks noChangeShapeType="1"/>
          </p:cNvCxnSpPr>
          <p:nvPr/>
        </p:nvCxnSpPr>
        <p:spPr bwMode="auto">
          <a:xfrm>
            <a:off x="7358063" y="6477000"/>
            <a:ext cx="1439862" cy="0"/>
          </a:xfrm>
          <a:prstGeom prst="line">
            <a:avLst/>
          </a:prstGeom>
          <a:noFill/>
          <a:ln w="9525" algn="ctr">
            <a:solidFill>
              <a:srgbClr val="007FC4"/>
            </a:solidFill>
            <a:round/>
            <a:headEnd/>
            <a:tailEnd/>
          </a:ln>
        </p:spPr>
      </p:cxnSp>
      <p:grpSp>
        <p:nvGrpSpPr>
          <p:cNvPr id="2" name="Gruppieren 23"/>
          <p:cNvGrpSpPr>
            <a:grpSpLocks/>
          </p:cNvGrpSpPr>
          <p:nvPr/>
        </p:nvGrpSpPr>
        <p:grpSpPr bwMode="auto">
          <a:xfrm>
            <a:off x="2497138" y="6469063"/>
            <a:ext cx="1152525" cy="180975"/>
            <a:chOff x="900113" y="2665413"/>
            <a:chExt cx="9202737" cy="1439862"/>
          </a:xfrm>
        </p:grpSpPr>
        <p:sp>
          <p:nvSpPr>
            <p:cNvPr id="25" name="Rectangle 153"/>
            <p:cNvSpPr>
              <a:spLocks noChangeArrowheads="1"/>
            </p:cNvSpPr>
            <p:nvPr userDrawn="1"/>
          </p:nvSpPr>
          <p:spPr bwMode="auto">
            <a:xfrm>
              <a:off x="900113" y="2715934"/>
              <a:ext cx="126759" cy="1275663"/>
            </a:xfrm>
            <a:prstGeom prst="rect">
              <a:avLst/>
            </a:prstGeom>
            <a:solidFill>
              <a:srgbClr val="000000"/>
            </a:solidFill>
            <a:ln w="0">
              <a:noFill/>
              <a:prstDash val="solid"/>
              <a:miter lim="800000"/>
              <a:headEnd/>
              <a:tailEnd/>
            </a:ln>
          </p:spPr>
          <p:txBody>
            <a:bodyPr/>
            <a:lstStyle/>
            <a:p>
              <a:pPr>
                <a:defRPr/>
              </a:pPr>
              <a:endParaRPr lang="de-CH">
                <a:solidFill>
                  <a:prstClr val="black"/>
                </a:solidFill>
                <a:latin typeface="Arial" pitchFamily="34" charset="0"/>
                <a:cs typeface="Arial" pitchFamily="34" charset="0"/>
              </a:endParaRPr>
            </a:p>
          </p:txBody>
        </p:sp>
        <p:sp>
          <p:nvSpPr>
            <p:cNvPr id="26" name="Freeform 154"/>
            <p:cNvSpPr>
              <a:spLocks noEditPoints="1"/>
            </p:cNvSpPr>
            <p:nvPr userDrawn="1"/>
          </p:nvSpPr>
          <p:spPr bwMode="auto">
            <a:xfrm>
              <a:off x="1166304" y="2665413"/>
              <a:ext cx="1394354" cy="1439862"/>
            </a:xfrm>
            <a:custGeom>
              <a:avLst/>
              <a:gdLst/>
              <a:ahLst/>
              <a:cxnLst>
                <a:cxn ang="0">
                  <a:pos x="437" y="83"/>
                </a:cxn>
                <a:cxn ang="0">
                  <a:pos x="355" y="92"/>
                </a:cxn>
                <a:cxn ang="0">
                  <a:pos x="273" y="119"/>
                </a:cxn>
                <a:cxn ang="0">
                  <a:pos x="200" y="165"/>
                </a:cxn>
                <a:cxn ang="0">
                  <a:pos x="145" y="229"/>
                </a:cxn>
                <a:cxn ang="0">
                  <a:pos x="100" y="321"/>
                </a:cxn>
                <a:cxn ang="0">
                  <a:pos x="91" y="431"/>
                </a:cxn>
                <a:cxn ang="0">
                  <a:pos x="100" y="541"/>
                </a:cxn>
                <a:cxn ang="0">
                  <a:pos x="145" y="632"/>
                </a:cxn>
                <a:cxn ang="0">
                  <a:pos x="200" y="697"/>
                </a:cxn>
                <a:cxn ang="0">
                  <a:pos x="273" y="742"/>
                </a:cxn>
                <a:cxn ang="0">
                  <a:pos x="355" y="770"/>
                </a:cxn>
                <a:cxn ang="0">
                  <a:pos x="437" y="779"/>
                </a:cxn>
                <a:cxn ang="0">
                  <a:pos x="528" y="770"/>
                </a:cxn>
                <a:cxn ang="0">
                  <a:pos x="600" y="742"/>
                </a:cxn>
                <a:cxn ang="0">
                  <a:pos x="500" y="660"/>
                </a:cxn>
                <a:cxn ang="0">
                  <a:pos x="546" y="605"/>
                </a:cxn>
                <a:cxn ang="0">
                  <a:pos x="664" y="706"/>
                </a:cxn>
                <a:cxn ang="0">
                  <a:pos x="728" y="642"/>
                </a:cxn>
                <a:cxn ang="0">
                  <a:pos x="773" y="550"/>
                </a:cxn>
                <a:cxn ang="0">
                  <a:pos x="792" y="431"/>
                </a:cxn>
                <a:cxn ang="0">
                  <a:pos x="773" y="321"/>
                </a:cxn>
                <a:cxn ang="0">
                  <a:pos x="737" y="229"/>
                </a:cxn>
                <a:cxn ang="0">
                  <a:pos x="682" y="165"/>
                </a:cxn>
                <a:cxn ang="0">
                  <a:pos x="610" y="119"/>
                </a:cxn>
                <a:cxn ang="0">
                  <a:pos x="528" y="92"/>
                </a:cxn>
                <a:cxn ang="0">
                  <a:pos x="437" y="83"/>
                </a:cxn>
                <a:cxn ang="0">
                  <a:pos x="437" y="0"/>
                </a:cxn>
                <a:cxn ang="0">
                  <a:pos x="555" y="9"/>
                </a:cxn>
                <a:cxn ang="0">
                  <a:pos x="655" y="46"/>
                </a:cxn>
                <a:cxn ang="0">
                  <a:pos x="746" y="110"/>
                </a:cxn>
                <a:cxn ang="0">
                  <a:pos x="819" y="193"/>
                </a:cxn>
                <a:cxn ang="0">
                  <a:pos x="864" y="303"/>
                </a:cxn>
                <a:cxn ang="0">
                  <a:pos x="883" y="431"/>
                </a:cxn>
                <a:cxn ang="0">
                  <a:pos x="864" y="568"/>
                </a:cxn>
                <a:cxn ang="0">
                  <a:pos x="810" y="678"/>
                </a:cxn>
                <a:cxn ang="0">
                  <a:pos x="737" y="761"/>
                </a:cxn>
                <a:cxn ang="0">
                  <a:pos x="855" y="852"/>
                </a:cxn>
                <a:cxn ang="0">
                  <a:pos x="810" y="907"/>
                </a:cxn>
                <a:cxn ang="0">
                  <a:pos x="673" y="797"/>
                </a:cxn>
                <a:cxn ang="0">
                  <a:pos x="564" y="843"/>
                </a:cxn>
                <a:cxn ang="0">
                  <a:pos x="437" y="861"/>
                </a:cxn>
                <a:cxn ang="0">
                  <a:pos x="327" y="852"/>
                </a:cxn>
                <a:cxn ang="0">
                  <a:pos x="218" y="816"/>
                </a:cxn>
                <a:cxn ang="0">
                  <a:pos x="136" y="752"/>
                </a:cxn>
                <a:cxn ang="0">
                  <a:pos x="64" y="669"/>
                </a:cxn>
                <a:cxn ang="0">
                  <a:pos x="18" y="559"/>
                </a:cxn>
                <a:cxn ang="0">
                  <a:pos x="0" y="431"/>
                </a:cxn>
                <a:cxn ang="0">
                  <a:pos x="18" y="303"/>
                </a:cxn>
                <a:cxn ang="0">
                  <a:pos x="64" y="193"/>
                </a:cxn>
                <a:cxn ang="0">
                  <a:pos x="136" y="110"/>
                </a:cxn>
                <a:cxn ang="0">
                  <a:pos x="218" y="46"/>
                </a:cxn>
                <a:cxn ang="0">
                  <a:pos x="327" y="9"/>
                </a:cxn>
                <a:cxn ang="0">
                  <a:pos x="437" y="0"/>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27" name="Freeform 155"/>
            <p:cNvSpPr>
              <a:spLocks/>
            </p:cNvSpPr>
            <p:nvPr userDrawn="1"/>
          </p:nvSpPr>
          <p:spPr bwMode="auto">
            <a:xfrm>
              <a:off x="2687417" y="2715934"/>
              <a:ext cx="1039428" cy="1275663"/>
            </a:xfrm>
            <a:custGeom>
              <a:avLst/>
              <a:gdLst/>
              <a:ahLst/>
              <a:cxnLst>
                <a:cxn ang="0">
                  <a:pos x="0" y="0"/>
                </a:cxn>
                <a:cxn ang="0">
                  <a:pos x="647" y="0"/>
                </a:cxn>
                <a:cxn ang="0">
                  <a:pos x="647" y="73"/>
                </a:cxn>
                <a:cxn ang="0">
                  <a:pos x="82" y="73"/>
                </a:cxn>
                <a:cxn ang="0">
                  <a:pos x="82" y="348"/>
                </a:cxn>
                <a:cxn ang="0">
                  <a:pos x="628" y="348"/>
                </a:cxn>
                <a:cxn ang="0">
                  <a:pos x="628" y="430"/>
                </a:cxn>
                <a:cxn ang="0">
                  <a:pos x="82" y="430"/>
                </a:cxn>
                <a:cxn ang="0">
                  <a:pos x="82" y="733"/>
                </a:cxn>
                <a:cxn ang="0">
                  <a:pos x="656" y="733"/>
                </a:cxn>
                <a:cxn ang="0">
                  <a:pos x="656" y="806"/>
                </a:cxn>
                <a:cxn ang="0">
                  <a:pos x="0" y="806"/>
                </a:cxn>
                <a:cxn ang="0">
                  <a:pos x="0" y="0"/>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28" name="Freeform 156"/>
            <p:cNvSpPr>
              <a:spLocks/>
            </p:cNvSpPr>
            <p:nvPr userDrawn="1"/>
          </p:nvSpPr>
          <p:spPr bwMode="auto">
            <a:xfrm>
              <a:off x="3777549" y="2665413"/>
              <a:ext cx="1115483" cy="1364080"/>
            </a:xfrm>
            <a:custGeom>
              <a:avLst/>
              <a:gdLst/>
              <a:ahLst/>
              <a:cxnLst>
                <a:cxn ang="0">
                  <a:pos x="337" y="0"/>
                </a:cxn>
                <a:cxn ang="0">
                  <a:pos x="437" y="9"/>
                </a:cxn>
                <a:cxn ang="0">
                  <a:pos x="528" y="37"/>
                </a:cxn>
                <a:cxn ang="0">
                  <a:pos x="601" y="83"/>
                </a:cxn>
                <a:cxn ang="0">
                  <a:pos x="655" y="156"/>
                </a:cxn>
                <a:cxn ang="0">
                  <a:pos x="673" y="257"/>
                </a:cxn>
                <a:cxn ang="0">
                  <a:pos x="591" y="257"/>
                </a:cxn>
                <a:cxn ang="0">
                  <a:pos x="573" y="184"/>
                </a:cxn>
                <a:cxn ang="0">
                  <a:pos x="537" y="138"/>
                </a:cxn>
                <a:cxn ang="0">
                  <a:pos x="482" y="101"/>
                </a:cxn>
                <a:cxn ang="0">
                  <a:pos x="419" y="92"/>
                </a:cxn>
                <a:cxn ang="0">
                  <a:pos x="337" y="83"/>
                </a:cxn>
                <a:cxn ang="0">
                  <a:pos x="246" y="92"/>
                </a:cxn>
                <a:cxn ang="0">
                  <a:pos x="173" y="119"/>
                </a:cxn>
                <a:cxn ang="0">
                  <a:pos x="127" y="156"/>
                </a:cxn>
                <a:cxn ang="0">
                  <a:pos x="109" y="220"/>
                </a:cxn>
                <a:cxn ang="0">
                  <a:pos x="127" y="284"/>
                </a:cxn>
                <a:cxn ang="0">
                  <a:pos x="182" y="330"/>
                </a:cxn>
                <a:cxn ang="0">
                  <a:pos x="282" y="367"/>
                </a:cxn>
                <a:cxn ang="0">
                  <a:pos x="409" y="385"/>
                </a:cxn>
                <a:cxn ang="0">
                  <a:pos x="491" y="403"/>
                </a:cxn>
                <a:cxn ang="0">
                  <a:pos x="573" y="431"/>
                </a:cxn>
                <a:cxn ang="0">
                  <a:pos x="637" y="468"/>
                </a:cxn>
                <a:cxn ang="0">
                  <a:pos x="682" y="522"/>
                </a:cxn>
                <a:cxn ang="0">
                  <a:pos x="701" y="605"/>
                </a:cxn>
                <a:cxn ang="0">
                  <a:pos x="682" y="697"/>
                </a:cxn>
                <a:cxn ang="0">
                  <a:pos x="646" y="761"/>
                </a:cxn>
                <a:cxn ang="0">
                  <a:pos x="591" y="806"/>
                </a:cxn>
                <a:cxn ang="0">
                  <a:pos x="519" y="843"/>
                </a:cxn>
                <a:cxn ang="0">
                  <a:pos x="446" y="852"/>
                </a:cxn>
                <a:cxn ang="0">
                  <a:pos x="364" y="861"/>
                </a:cxn>
                <a:cxn ang="0">
                  <a:pos x="246" y="852"/>
                </a:cxn>
                <a:cxn ang="0">
                  <a:pos x="146" y="825"/>
                </a:cxn>
                <a:cxn ang="0">
                  <a:pos x="73" y="770"/>
                </a:cxn>
                <a:cxn ang="0">
                  <a:pos x="18" y="687"/>
                </a:cxn>
                <a:cxn ang="0">
                  <a:pos x="0" y="568"/>
                </a:cxn>
                <a:cxn ang="0">
                  <a:pos x="82" y="568"/>
                </a:cxn>
                <a:cxn ang="0">
                  <a:pos x="100" y="660"/>
                </a:cxn>
                <a:cxn ang="0">
                  <a:pos x="146" y="715"/>
                </a:cxn>
                <a:cxn ang="0">
                  <a:pos x="200" y="752"/>
                </a:cxn>
                <a:cxn ang="0">
                  <a:pos x="273" y="770"/>
                </a:cxn>
                <a:cxn ang="0">
                  <a:pos x="364" y="779"/>
                </a:cxn>
                <a:cxn ang="0">
                  <a:pos x="437" y="770"/>
                </a:cxn>
                <a:cxn ang="0">
                  <a:pos x="500" y="761"/>
                </a:cxn>
                <a:cxn ang="0">
                  <a:pos x="555" y="724"/>
                </a:cxn>
                <a:cxn ang="0">
                  <a:pos x="591" y="678"/>
                </a:cxn>
                <a:cxn ang="0">
                  <a:pos x="610" y="614"/>
                </a:cxn>
                <a:cxn ang="0">
                  <a:pos x="591" y="550"/>
                </a:cxn>
                <a:cxn ang="0">
                  <a:pos x="546" y="513"/>
                </a:cxn>
                <a:cxn ang="0">
                  <a:pos x="482" y="486"/>
                </a:cxn>
                <a:cxn ang="0">
                  <a:pos x="400" y="468"/>
                </a:cxn>
                <a:cxn ang="0">
                  <a:pos x="318" y="458"/>
                </a:cxn>
                <a:cxn ang="0">
                  <a:pos x="191" y="431"/>
                </a:cxn>
                <a:cxn ang="0">
                  <a:pos x="100" y="385"/>
                </a:cxn>
                <a:cxn ang="0">
                  <a:pos x="36" y="321"/>
                </a:cxn>
                <a:cxn ang="0">
                  <a:pos x="18" y="239"/>
                </a:cxn>
                <a:cxn ang="0">
                  <a:pos x="36" y="147"/>
                </a:cxn>
                <a:cxn ang="0">
                  <a:pos x="82" y="83"/>
                </a:cxn>
                <a:cxn ang="0">
                  <a:pos x="155" y="37"/>
                </a:cxn>
                <a:cxn ang="0">
                  <a:pos x="246" y="9"/>
                </a:cxn>
                <a:cxn ang="0">
                  <a:pos x="337" y="0"/>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29" name="Freeform 157"/>
            <p:cNvSpPr>
              <a:spLocks noEditPoints="1"/>
            </p:cNvSpPr>
            <p:nvPr userDrawn="1"/>
          </p:nvSpPr>
          <p:spPr bwMode="auto">
            <a:xfrm>
              <a:off x="5222607" y="3031690"/>
              <a:ext cx="1052108" cy="985169"/>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chemeClr val="accent2"/>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30" name="Freeform 158"/>
            <p:cNvSpPr>
              <a:spLocks/>
            </p:cNvSpPr>
            <p:nvPr userDrawn="1"/>
          </p:nvSpPr>
          <p:spPr bwMode="auto">
            <a:xfrm>
              <a:off x="6376122" y="3031690"/>
              <a:ext cx="925340" cy="959908"/>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chemeClr val="accent2"/>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31" name="Rectangle 159"/>
            <p:cNvSpPr>
              <a:spLocks noChangeArrowheads="1"/>
            </p:cNvSpPr>
            <p:nvPr userDrawn="1"/>
          </p:nvSpPr>
          <p:spPr bwMode="auto">
            <a:xfrm>
              <a:off x="7428221" y="2690674"/>
              <a:ext cx="126759" cy="1300924"/>
            </a:xfrm>
            <a:prstGeom prst="rect">
              <a:avLst/>
            </a:prstGeom>
            <a:solidFill>
              <a:schemeClr val="accent2"/>
            </a:solidFill>
            <a:ln w="0">
              <a:noFill/>
              <a:prstDash val="solid"/>
              <a:miter lim="800000"/>
              <a:headEnd/>
              <a:tailEnd/>
            </a:ln>
          </p:spPr>
          <p:txBody>
            <a:bodyPr/>
            <a:lstStyle/>
            <a:p>
              <a:pPr>
                <a:defRPr/>
              </a:pPr>
              <a:endParaRPr lang="de-CH">
                <a:solidFill>
                  <a:prstClr val="black"/>
                </a:solidFill>
                <a:latin typeface="Arial" pitchFamily="34" charset="0"/>
                <a:cs typeface="Arial" pitchFamily="34" charset="0"/>
              </a:endParaRPr>
            </a:p>
          </p:txBody>
        </p:sp>
        <p:sp>
          <p:nvSpPr>
            <p:cNvPr id="32" name="Freeform 160"/>
            <p:cNvSpPr>
              <a:spLocks noEditPoints="1"/>
            </p:cNvSpPr>
            <p:nvPr userDrawn="1"/>
          </p:nvSpPr>
          <p:spPr bwMode="auto">
            <a:xfrm>
              <a:off x="7732444" y="2690674"/>
              <a:ext cx="126759" cy="1300924"/>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chemeClr val="accent2"/>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33" name="Freeform 161"/>
            <p:cNvSpPr>
              <a:spLocks/>
            </p:cNvSpPr>
            <p:nvPr userDrawn="1"/>
          </p:nvSpPr>
          <p:spPr bwMode="auto">
            <a:xfrm>
              <a:off x="8023995" y="3031690"/>
              <a:ext cx="925340" cy="959908"/>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chemeClr val="accent2"/>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34" name="Freeform 162"/>
            <p:cNvSpPr>
              <a:spLocks noEditPoints="1"/>
            </p:cNvSpPr>
            <p:nvPr userDrawn="1"/>
          </p:nvSpPr>
          <p:spPr bwMode="auto">
            <a:xfrm>
              <a:off x="9076094" y="3031690"/>
              <a:ext cx="1026756" cy="985169"/>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chemeClr val="accent2"/>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grpSp>
      <p:grpSp>
        <p:nvGrpSpPr>
          <p:cNvPr id="3" name="Gruppieren 34"/>
          <p:cNvGrpSpPr>
            <a:grpSpLocks/>
          </p:cNvGrpSpPr>
          <p:nvPr/>
        </p:nvGrpSpPr>
        <p:grpSpPr bwMode="auto">
          <a:xfrm>
            <a:off x="381000" y="6488113"/>
            <a:ext cx="1655763" cy="180975"/>
            <a:chOff x="2238376" y="3248025"/>
            <a:chExt cx="4605338" cy="503238"/>
          </a:xfrm>
        </p:grpSpPr>
        <p:sp>
          <p:nvSpPr>
            <p:cNvPr id="36" name="Freeform 226"/>
            <p:cNvSpPr>
              <a:spLocks noEditPoints="1"/>
            </p:cNvSpPr>
            <p:nvPr userDrawn="1"/>
          </p:nvSpPr>
          <p:spPr bwMode="auto">
            <a:xfrm>
              <a:off x="6265286" y="3248025"/>
              <a:ext cx="578428" cy="397293"/>
            </a:xfrm>
            <a:custGeom>
              <a:avLst/>
              <a:gdLst/>
              <a:ahLst/>
              <a:cxnLst>
                <a:cxn ang="0">
                  <a:pos x="36" y="208"/>
                </a:cxn>
                <a:cxn ang="0">
                  <a:pos x="0" y="244"/>
                </a:cxn>
                <a:cxn ang="0">
                  <a:pos x="146" y="74"/>
                </a:cxn>
                <a:cxn ang="0">
                  <a:pos x="172" y="78"/>
                </a:cxn>
                <a:cxn ang="0">
                  <a:pos x="181" y="107"/>
                </a:cxn>
                <a:cxn ang="0">
                  <a:pos x="158" y="100"/>
                </a:cxn>
                <a:cxn ang="0">
                  <a:pos x="134" y="101"/>
                </a:cxn>
                <a:cxn ang="0">
                  <a:pos x="112" y="113"/>
                </a:cxn>
                <a:cxn ang="0">
                  <a:pos x="99" y="135"/>
                </a:cxn>
                <a:cxn ang="0">
                  <a:pos x="94" y="161"/>
                </a:cxn>
                <a:cxn ang="0">
                  <a:pos x="98" y="187"/>
                </a:cxn>
                <a:cxn ang="0">
                  <a:pos x="111" y="209"/>
                </a:cxn>
                <a:cxn ang="0">
                  <a:pos x="134" y="222"/>
                </a:cxn>
                <a:cxn ang="0">
                  <a:pos x="160" y="223"/>
                </a:cxn>
                <a:cxn ang="0">
                  <a:pos x="182" y="215"/>
                </a:cxn>
                <a:cxn ang="0">
                  <a:pos x="171" y="246"/>
                </a:cxn>
                <a:cxn ang="0">
                  <a:pos x="146" y="249"/>
                </a:cxn>
                <a:cxn ang="0">
                  <a:pos x="107" y="240"/>
                </a:cxn>
                <a:cxn ang="0">
                  <a:pos x="79" y="216"/>
                </a:cxn>
                <a:cxn ang="0">
                  <a:pos x="64" y="182"/>
                </a:cxn>
                <a:cxn ang="0">
                  <a:pos x="64" y="141"/>
                </a:cxn>
                <a:cxn ang="0">
                  <a:pos x="78" y="106"/>
                </a:cxn>
                <a:cxn ang="0">
                  <a:pos x="107" y="83"/>
                </a:cxn>
                <a:cxn ang="0">
                  <a:pos x="146" y="74"/>
                </a:cxn>
                <a:cxn ang="0">
                  <a:pos x="249" y="0"/>
                </a:cxn>
                <a:cxn ang="0">
                  <a:pos x="250" y="102"/>
                </a:cxn>
                <a:cxn ang="0">
                  <a:pos x="272" y="82"/>
                </a:cxn>
                <a:cxn ang="0">
                  <a:pos x="303" y="74"/>
                </a:cxn>
                <a:cxn ang="0">
                  <a:pos x="333" y="81"/>
                </a:cxn>
                <a:cxn ang="0">
                  <a:pos x="354" y="99"/>
                </a:cxn>
                <a:cxn ang="0">
                  <a:pos x="364" y="128"/>
                </a:cxn>
                <a:cxn ang="0">
                  <a:pos x="365" y="244"/>
                </a:cxn>
                <a:cxn ang="0">
                  <a:pos x="334" y="159"/>
                </a:cxn>
                <a:cxn ang="0">
                  <a:pos x="332" y="126"/>
                </a:cxn>
                <a:cxn ang="0">
                  <a:pos x="321" y="107"/>
                </a:cxn>
                <a:cxn ang="0">
                  <a:pos x="299" y="99"/>
                </a:cxn>
                <a:cxn ang="0">
                  <a:pos x="274" y="106"/>
                </a:cxn>
                <a:cxn ang="0">
                  <a:pos x="258" y="124"/>
                </a:cxn>
                <a:cxn ang="0">
                  <a:pos x="250" y="151"/>
                </a:cxn>
                <a:cxn ang="0">
                  <a:pos x="249" y="244"/>
                </a:cxn>
                <a:cxn ang="0">
                  <a:pos x="218" y="0"/>
                </a:cxn>
              </a:cxnLst>
              <a:rect l="0" t="0" r="r" b="b"/>
              <a:pathLst>
                <a:path w="365" h="249">
                  <a:moveTo>
                    <a:pt x="0" y="208"/>
                  </a:moveTo>
                  <a:lnTo>
                    <a:pt x="36" y="208"/>
                  </a:lnTo>
                  <a:lnTo>
                    <a:pt x="36" y="244"/>
                  </a:lnTo>
                  <a:lnTo>
                    <a:pt x="0" y="244"/>
                  </a:lnTo>
                  <a:lnTo>
                    <a:pt x="0" y="208"/>
                  </a:lnTo>
                  <a:close/>
                  <a:moveTo>
                    <a:pt x="146" y="74"/>
                  </a:moveTo>
                  <a:lnTo>
                    <a:pt x="159" y="75"/>
                  </a:lnTo>
                  <a:lnTo>
                    <a:pt x="172" y="78"/>
                  </a:lnTo>
                  <a:lnTo>
                    <a:pt x="182" y="82"/>
                  </a:lnTo>
                  <a:lnTo>
                    <a:pt x="181" y="107"/>
                  </a:lnTo>
                  <a:lnTo>
                    <a:pt x="169" y="103"/>
                  </a:lnTo>
                  <a:lnTo>
                    <a:pt x="158" y="100"/>
                  </a:lnTo>
                  <a:lnTo>
                    <a:pt x="147" y="99"/>
                  </a:lnTo>
                  <a:lnTo>
                    <a:pt x="134" y="101"/>
                  </a:lnTo>
                  <a:lnTo>
                    <a:pt x="122" y="106"/>
                  </a:lnTo>
                  <a:lnTo>
                    <a:pt x="112" y="113"/>
                  </a:lnTo>
                  <a:lnTo>
                    <a:pt x="104" y="123"/>
                  </a:lnTo>
                  <a:lnTo>
                    <a:pt x="99" y="135"/>
                  </a:lnTo>
                  <a:lnTo>
                    <a:pt x="95" y="148"/>
                  </a:lnTo>
                  <a:lnTo>
                    <a:pt x="94" y="161"/>
                  </a:lnTo>
                  <a:lnTo>
                    <a:pt x="95" y="174"/>
                  </a:lnTo>
                  <a:lnTo>
                    <a:pt x="98" y="187"/>
                  </a:lnTo>
                  <a:lnTo>
                    <a:pt x="103" y="199"/>
                  </a:lnTo>
                  <a:lnTo>
                    <a:pt x="111" y="209"/>
                  </a:lnTo>
                  <a:lnTo>
                    <a:pt x="121" y="217"/>
                  </a:lnTo>
                  <a:lnTo>
                    <a:pt x="134" y="222"/>
                  </a:lnTo>
                  <a:lnTo>
                    <a:pt x="149" y="224"/>
                  </a:lnTo>
                  <a:lnTo>
                    <a:pt x="160" y="223"/>
                  </a:lnTo>
                  <a:lnTo>
                    <a:pt x="171" y="220"/>
                  </a:lnTo>
                  <a:lnTo>
                    <a:pt x="182" y="215"/>
                  </a:lnTo>
                  <a:lnTo>
                    <a:pt x="184" y="242"/>
                  </a:lnTo>
                  <a:lnTo>
                    <a:pt x="171" y="246"/>
                  </a:lnTo>
                  <a:lnTo>
                    <a:pt x="158" y="248"/>
                  </a:lnTo>
                  <a:lnTo>
                    <a:pt x="146" y="249"/>
                  </a:lnTo>
                  <a:lnTo>
                    <a:pt x="125" y="246"/>
                  </a:lnTo>
                  <a:lnTo>
                    <a:pt x="107" y="240"/>
                  </a:lnTo>
                  <a:lnTo>
                    <a:pt x="92" y="230"/>
                  </a:lnTo>
                  <a:lnTo>
                    <a:pt x="79" y="216"/>
                  </a:lnTo>
                  <a:lnTo>
                    <a:pt x="70" y="200"/>
                  </a:lnTo>
                  <a:lnTo>
                    <a:pt x="64" y="182"/>
                  </a:lnTo>
                  <a:lnTo>
                    <a:pt x="62" y="161"/>
                  </a:lnTo>
                  <a:lnTo>
                    <a:pt x="64" y="141"/>
                  </a:lnTo>
                  <a:lnTo>
                    <a:pt x="69" y="122"/>
                  </a:lnTo>
                  <a:lnTo>
                    <a:pt x="78" y="106"/>
                  </a:lnTo>
                  <a:lnTo>
                    <a:pt x="91" y="93"/>
                  </a:lnTo>
                  <a:lnTo>
                    <a:pt x="107" y="83"/>
                  </a:lnTo>
                  <a:lnTo>
                    <a:pt x="125" y="76"/>
                  </a:lnTo>
                  <a:lnTo>
                    <a:pt x="146" y="74"/>
                  </a:lnTo>
                  <a:close/>
                  <a:moveTo>
                    <a:pt x="218" y="0"/>
                  </a:moveTo>
                  <a:lnTo>
                    <a:pt x="249" y="0"/>
                  </a:lnTo>
                  <a:lnTo>
                    <a:pt x="249" y="102"/>
                  </a:lnTo>
                  <a:lnTo>
                    <a:pt x="250" y="102"/>
                  </a:lnTo>
                  <a:lnTo>
                    <a:pt x="260" y="90"/>
                  </a:lnTo>
                  <a:lnTo>
                    <a:pt x="272" y="82"/>
                  </a:lnTo>
                  <a:lnTo>
                    <a:pt x="287" y="76"/>
                  </a:lnTo>
                  <a:lnTo>
                    <a:pt x="303" y="74"/>
                  </a:lnTo>
                  <a:lnTo>
                    <a:pt x="320" y="76"/>
                  </a:lnTo>
                  <a:lnTo>
                    <a:pt x="333" y="81"/>
                  </a:lnTo>
                  <a:lnTo>
                    <a:pt x="345" y="88"/>
                  </a:lnTo>
                  <a:lnTo>
                    <a:pt x="354" y="99"/>
                  </a:lnTo>
                  <a:lnTo>
                    <a:pt x="360" y="112"/>
                  </a:lnTo>
                  <a:lnTo>
                    <a:pt x="364" y="128"/>
                  </a:lnTo>
                  <a:lnTo>
                    <a:pt x="365" y="146"/>
                  </a:lnTo>
                  <a:lnTo>
                    <a:pt x="365" y="244"/>
                  </a:lnTo>
                  <a:lnTo>
                    <a:pt x="334" y="244"/>
                  </a:lnTo>
                  <a:lnTo>
                    <a:pt x="334" y="159"/>
                  </a:lnTo>
                  <a:lnTo>
                    <a:pt x="333" y="141"/>
                  </a:lnTo>
                  <a:lnTo>
                    <a:pt x="332" y="126"/>
                  </a:lnTo>
                  <a:lnTo>
                    <a:pt x="327" y="115"/>
                  </a:lnTo>
                  <a:lnTo>
                    <a:pt x="321" y="107"/>
                  </a:lnTo>
                  <a:lnTo>
                    <a:pt x="311" y="102"/>
                  </a:lnTo>
                  <a:lnTo>
                    <a:pt x="299" y="99"/>
                  </a:lnTo>
                  <a:lnTo>
                    <a:pt x="286" y="101"/>
                  </a:lnTo>
                  <a:lnTo>
                    <a:pt x="274" y="106"/>
                  </a:lnTo>
                  <a:lnTo>
                    <a:pt x="264" y="113"/>
                  </a:lnTo>
                  <a:lnTo>
                    <a:pt x="258" y="124"/>
                  </a:lnTo>
                  <a:lnTo>
                    <a:pt x="252" y="137"/>
                  </a:lnTo>
                  <a:lnTo>
                    <a:pt x="250" y="151"/>
                  </a:lnTo>
                  <a:lnTo>
                    <a:pt x="249" y="168"/>
                  </a:lnTo>
                  <a:lnTo>
                    <a:pt x="249" y="244"/>
                  </a:lnTo>
                  <a:lnTo>
                    <a:pt x="218" y="244"/>
                  </a:lnTo>
                  <a:lnTo>
                    <a:pt x="218" y="0"/>
                  </a:lnTo>
                  <a:close/>
                </a:path>
              </a:pathLst>
            </a:custGeom>
            <a:solidFill>
              <a:schemeClr val="accent1"/>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sp>
          <p:nvSpPr>
            <p:cNvPr id="37" name="Freeform 227"/>
            <p:cNvSpPr>
              <a:spLocks noEditPoints="1"/>
            </p:cNvSpPr>
            <p:nvPr userDrawn="1"/>
          </p:nvSpPr>
          <p:spPr bwMode="auto">
            <a:xfrm>
              <a:off x="2238376" y="3248025"/>
              <a:ext cx="3951848" cy="503238"/>
            </a:xfrm>
            <a:custGeom>
              <a:avLst/>
              <a:gdLst/>
              <a:ahLst/>
              <a:cxnLst>
                <a:cxn ang="0">
                  <a:pos x="2367" y="177"/>
                </a:cxn>
                <a:cxn ang="0">
                  <a:pos x="2452" y="192"/>
                </a:cxn>
                <a:cxn ang="0">
                  <a:pos x="2411" y="99"/>
                </a:cxn>
                <a:cxn ang="0">
                  <a:pos x="843" y="134"/>
                </a:cxn>
                <a:cxn ang="0">
                  <a:pos x="1983" y="183"/>
                </a:cxn>
                <a:cxn ang="0">
                  <a:pos x="2058" y="199"/>
                </a:cxn>
                <a:cxn ang="0">
                  <a:pos x="2068" y="219"/>
                </a:cxn>
                <a:cxn ang="0">
                  <a:pos x="1956" y="211"/>
                </a:cxn>
                <a:cxn ang="0">
                  <a:pos x="1199" y="79"/>
                </a:cxn>
                <a:cxn ang="0">
                  <a:pos x="1409" y="244"/>
                </a:cxn>
                <a:cxn ang="0">
                  <a:pos x="497" y="165"/>
                </a:cxn>
                <a:cxn ang="0">
                  <a:pos x="566" y="209"/>
                </a:cxn>
                <a:cxn ang="0">
                  <a:pos x="583" y="219"/>
                </a:cxn>
                <a:cxn ang="0">
                  <a:pos x="486" y="235"/>
                </a:cxn>
                <a:cxn ang="0">
                  <a:pos x="2446" y="85"/>
                </a:cxn>
                <a:cxn ang="0">
                  <a:pos x="2478" y="285"/>
                </a:cxn>
                <a:cxn ang="0">
                  <a:pos x="2345" y="306"/>
                </a:cxn>
                <a:cxn ang="0">
                  <a:pos x="2453" y="266"/>
                </a:cxn>
                <a:cxn ang="0">
                  <a:pos x="2372" y="238"/>
                </a:cxn>
                <a:cxn ang="0">
                  <a:pos x="2343" y="116"/>
                </a:cxn>
                <a:cxn ang="0">
                  <a:pos x="2276" y="88"/>
                </a:cxn>
                <a:cxn ang="0">
                  <a:pos x="2262" y="126"/>
                </a:cxn>
                <a:cxn ang="0">
                  <a:pos x="2183" y="137"/>
                </a:cxn>
                <a:cxn ang="0">
                  <a:pos x="2188" y="92"/>
                </a:cxn>
                <a:cxn ang="0">
                  <a:pos x="1655" y="101"/>
                </a:cxn>
                <a:cxn ang="0">
                  <a:pos x="1587" y="174"/>
                </a:cxn>
                <a:cxn ang="0">
                  <a:pos x="1674" y="215"/>
                </a:cxn>
                <a:cxn ang="0">
                  <a:pos x="1561" y="200"/>
                </a:cxn>
                <a:cxn ang="0">
                  <a:pos x="1638" y="74"/>
                </a:cxn>
                <a:cxn ang="0">
                  <a:pos x="1053" y="244"/>
                </a:cxn>
                <a:cxn ang="0">
                  <a:pos x="974" y="101"/>
                </a:cxn>
                <a:cxn ang="0">
                  <a:pos x="907" y="79"/>
                </a:cxn>
                <a:cxn ang="0">
                  <a:pos x="823" y="76"/>
                </a:cxn>
                <a:cxn ang="0">
                  <a:pos x="760" y="184"/>
                </a:cxn>
                <a:cxn ang="0">
                  <a:pos x="857" y="211"/>
                </a:cxn>
                <a:cxn ang="0">
                  <a:pos x="773" y="243"/>
                </a:cxn>
                <a:cxn ang="0">
                  <a:pos x="742" y="105"/>
                </a:cxn>
                <a:cxn ang="0">
                  <a:pos x="244" y="107"/>
                </a:cxn>
                <a:cxn ang="0">
                  <a:pos x="158" y="148"/>
                </a:cxn>
                <a:cxn ang="0">
                  <a:pos x="223" y="223"/>
                </a:cxn>
                <a:cxn ang="0">
                  <a:pos x="155" y="230"/>
                </a:cxn>
                <a:cxn ang="0">
                  <a:pos x="170" y="83"/>
                </a:cxn>
                <a:cxn ang="0">
                  <a:pos x="77" y="102"/>
                </a:cxn>
                <a:cxn ang="0">
                  <a:pos x="38" y="134"/>
                </a:cxn>
                <a:cxn ang="0">
                  <a:pos x="104" y="197"/>
                </a:cxn>
                <a:cxn ang="0">
                  <a:pos x="15" y="245"/>
                </a:cxn>
                <a:cxn ang="0">
                  <a:pos x="64" y="216"/>
                </a:cxn>
                <a:cxn ang="0">
                  <a:pos x="7" y="148"/>
                </a:cxn>
                <a:cxn ang="0">
                  <a:pos x="58" y="74"/>
                </a:cxn>
                <a:cxn ang="0">
                  <a:pos x="1154" y="222"/>
                </a:cxn>
                <a:cxn ang="0">
                  <a:pos x="1122" y="237"/>
                </a:cxn>
                <a:cxn ang="0">
                  <a:pos x="1139" y="31"/>
                </a:cxn>
                <a:cxn ang="0">
                  <a:pos x="1879" y="244"/>
                </a:cxn>
                <a:cxn ang="0">
                  <a:pos x="1812" y="244"/>
                </a:cxn>
                <a:cxn ang="0">
                  <a:pos x="661" y="0"/>
                </a:cxn>
                <a:cxn ang="0">
                  <a:pos x="396" y="81"/>
                </a:cxn>
                <a:cxn ang="0">
                  <a:pos x="395" y="141"/>
                </a:cxn>
                <a:cxn ang="0">
                  <a:pos x="320" y="124"/>
                </a:cxn>
              </a:cxnLst>
              <a:rect l="0" t="0" r="r" b="b"/>
              <a:pathLst>
                <a:path w="2489" h="317">
                  <a:moveTo>
                    <a:pt x="2411" y="99"/>
                  </a:moveTo>
                  <a:lnTo>
                    <a:pt x="2399" y="101"/>
                  </a:lnTo>
                  <a:lnTo>
                    <a:pt x="2388" y="107"/>
                  </a:lnTo>
                  <a:lnTo>
                    <a:pt x="2380" y="115"/>
                  </a:lnTo>
                  <a:lnTo>
                    <a:pt x="2373" y="125"/>
                  </a:lnTo>
                  <a:lnTo>
                    <a:pt x="2369" y="137"/>
                  </a:lnTo>
                  <a:lnTo>
                    <a:pt x="2366" y="149"/>
                  </a:lnTo>
                  <a:lnTo>
                    <a:pt x="2365" y="161"/>
                  </a:lnTo>
                  <a:lnTo>
                    <a:pt x="2367" y="177"/>
                  </a:lnTo>
                  <a:lnTo>
                    <a:pt x="2370" y="191"/>
                  </a:lnTo>
                  <a:lnTo>
                    <a:pt x="2377" y="203"/>
                  </a:lnTo>
                  <a:lnTo>
                    <a:pt x="2386" y="212"/>
                  </a:lnTo>
                  <a:lnTo>
                    <a:pt x="2398" y="219"/>
                  </a:lnTo>
                  <a:lnTo>
                    <a:pt x="2411" y="220"/>
                  </a:lnTo>
                  <a:lnTo>
                    <a:pt x="2425" y="219"/>
                  </a:lnTo>
                  <a:lnTo>
                    <a:pt x="2436" y="213"/>
                  </a:lnTo>
                  <a:lnTo>
                    <a:pt x="2446" y="204"/>
                  </a:lnTo>
                  <a:lnTo>
                    <a:pt x="2452" y="192"/>
                  </a:lnTo>
                  <a:lnTo>
                    <a:pt x="2457" y="179"/>
                  </a:lnTo>
                  <a:lnTo>
                    <a:pt x="2459" y="164"/>
                  </a:lnTo>
                  <a:lnTo>
                    <a:pt x="2458" y="149"/>
                  </a:lnTo>
                  <a:lnTo>
                    <a:pt x="2455" y="136"/>
                  </a:lnTo>
                  <a:lnTo>
                    <a:pt x="2451" y="123"/>
                  </a:lnTo>
                  <a:lnTo>
                    <a:pt x="2443" y="113"/>
                  </a:lnTo>
                  <a:lnTo>
                    <a:pt x="2435" y="106"/>
                  </a:lnTo>
                  <a:lnTo>
                    <a:pt x="2424" y="101"/>
                  </a:lnTo>
                  <a:lnTo>
                    <a:pt x="2411" y="99"/>
                  </a:lnTo>
                  <a:close/>
                  <a:moveTo>
                    <a:pt x="803" y="99"/>
                  </a:moveTo>
                  <a:lnTo>
                    <a:pt x="789" y="101"/>
                  </a:lnTo>
                  <a:lnTo>
                    <a:pt x="779" y="107"/>
                  </a:lnTo>
                  <a:lnTo>
                    <a:pt x="770" y="113"/>
                  </a:lnTo>
                  <a:lnTo>
                    <a:pt x="764" y="124"/>
                  </a:lnTo>
                  <a:lnTo>
                    <a:pt x="760" y="134"/>
                  </a:lnTo>
                  <a:lnTo>
                    <a:pt x="758" y="146"/>
                  </a:lnTo>
                  <a:lnTo>
                    <a:pt x="844" y="146"/>
                  </a:lnTo>
                  <a:lnTo>
                    <a:pt x="843" y="134"/>
                  </a:lnTo>
                  <a:lnTo>
                    <a:pt x="839" y="122"/>
                  </a:lnTo>
                  <a:lnTo>
                    <a:pt x="833" y="113"/>
                  </a:lnTo>
                  <a:lnTo>
                    <a:pt x="826" y="106"/>
                  </a:lnTo>
                  <a:lnTo>
                    <a:pt x="815" y="101"/>
                  </a:lnTo>
                  <a:lnTo>
                    <a:pt x="803" y="99"/>
                  </a:lnTo>
                  <a:close/>
                  <a:moveTo>
                    <a:pt x="1952" y="79"/>
                  </a:moveTo>
                  <a:lnTo>
                    <a:pt x="1982" y="79"/>
                  </a:lnTo>
                  <a:lnTo>
                    <a:pt x="1982" y="165"/>
                  </a:lnTo>
                  <a:lnTo>
                    <a:pt x="1983" y="183"/>
                  </a:lnTo>
                  <a:lnTo>
                    <a:pt x="1985" y="197"/>
                  </a:lnTo>
                  <a:lnTo>
                    <a:pt x="1989" y="208"/>
                  </a:lnTo>
                  <a:lnTo>
                    <a:pt x="1996" y="217"/>
                  </a:lnTo>
                  <a:lnTo>
                    <a:pt x="2005" y="221"/>
                  </a:lnTo>
                  <a:lnTo>
                    <a:pt x="2017" y="224"/>
                  </a:lnTo>
                  <a:lnTo>
                    <a:pt x="2031" y="222"/>
                  </a:lnTo>
                  <a:lnTo>
                    <a:pt x="2043" y="218"/>
                  </a:lnTo>
                  <a:lnTo>
                    <a:pt x="2052" y="209"/>
                  </a:lnTo>
                  <a:lnTo>
                    <a:pt x="2058" y="199"/>
                  </a:lnTo>
                  <a:lnTo>
                    <a:pt x="2064" y="186"/>
                  </a:lnTo>
                  <a:lnTo>
                    <a:pt x="2067" y="172"/>
                  </a:lnTo>
                  <a:lnTo>
                    <a:pt x="2068" y="156"/>
                  </a:lnTo>
                  <a:lnTo>
                    <a:pt x="2068" y="79"/>
                  </a:lnTo>
                  <a:lnTo>
                    <a:pt x="2098" y="79"/>
                  </a:lnTo>
                  <a:lnTo>
                    <a:pt x="2098" y="244"/>
                  </a:lnTo>
                  <a:lnTo>
                    <a:pt x="2068" y="244"/>
                  </a:lnTo>
                  <a:lnTo>
                    <a:pt x="2068" y="219"/>
                  </a:lnTo>
                  <a:lnTo>
                    <a:pt x="2068" y="219"/>
                  </a:lnTo>
                  <a:lnTo>
                    <a:pt x="2058" y="232"/>
                  </a:lnTo>
                  <a:lnTo>
                    <a:pt x="2045" y="241"/>
                  </a:lnTo>
                  <a:lnTo>
                    <a:pt x="2030" y="247"/>
                  </a:lnTo>
                  <a:lnTo>
                    <a:pt x="2013" y="249"/>
                  </a:lnTo>
                  <a:lnTo>
                    <a:pt x="1997" y="247"/>
                  </a:lnTo>
                  <a:lnTo>
                    <a:pt x="1983" y="243"/>
                  </a:lnTo>
                  <a:lnTo>
                    <a:pt x="1971" y="235"/>
                  </a:lnTo>
                  <a:lnTo>
                    <a:pt x="1963" y="224"/>
                  </a:lnTo>
                  <a:lnTo>
                    <a:pt x="1956" y="211"/>
                  </a:lnTo>
                  <a:lnTo>
                    <a:pt x="1952" y="195"/>
                  </a:lnTo>
                  <a:lnTo>
                    <a:pt x="1952" y="177"/>
                  </a:lnTo>
                  <a:lnTo>
                    <a:pt x="1952" y="79"/>
                  </a:lnTo>
                  <a:close/>
                  <a:moveTo>
                    <a:pt x="1490" y="79"/>
                  </a:moveTo>
                  <a:lnTo>
                    <a:pt x="1522" y="79"/>
                  </a:lnTo>
                  <a:lnTo>
                    <a:pt x="1522" y="244"/>
                  </a:lnTo>
                  <a:lnTo>
                    <a:pt x="1490" y="244"/>
                  </a:lnTo>
                  <a:lnTo>
                    <a:pt x="1490" y="79"/>
                  </a:lnTo>
                  <a:close/>
                  <a:moveTo>
                    <a:pt x="1199" y="79"/>
                  </a:moveTo>
                  <a:lnTo>
                    <a:pt x="1233" y="79"/>
                  </a:lnTo>
                  <a:lnTo>
                    <a:pt x="1271" y="216"/>
                  </a:lnTo>
                  <a:lnTo>
                    <a:pt x="1272" y="216"/>
                  </a:lnTo>
                  <a:lnTo>
                    <a:pt x="1314" y="79"/>
                  </a:lnTo>
                  <a:lnTo>
                    <a:pt x="1349" y="79"/>
                  </a:lnTo>
                  <a:lnTo>
                    <a:pt x="1392" y="216"/>
                  </a:lnTo>
                  <a:lnTo>
                    <a:pt x="1432" y="79"/>
                  </a:lnTo>
                  <a:lnTo>
                    <a:pt x="1462" y="79"/>
                  </a:lnTo>
                  <a:lnTo>
                    <a:pt x="1409" y="244"/>
                  </a:lnTo>
                  <a:lnTo>
                    <a:pt x="1373" y="244"/>
                  </a:lnTo>
                  <a:lnTo>
                    <a:pt x="1331" y="106"/>
                  </a:lnTo>
                  <a:lnTo>
                    <a:pt x="1330" y="106"/>
                  </a:lnTo>
                  <a:lnTo>
                    <a:pt x="1289" y="244"/>
                  </a:lnTo>
                  <a:lnTo>
                    <a:pt x="1253" y="244"/>
                  </a:lnTo>
                  <a:lnTo>
                    <a:pt x="1199" y="79"/>
                  </a:lnTo>
                  <a:close/>
                  <a:moveTo>
                    <a:pt x="466" y="79"/>
                  </a:moveTo>
                  <a:lnTo>
                    <a:pt x="497" y="79"/>
                  </a:lnTo>
                  <a:lnTo>
                    <a:pt x="497" y="165"/>
                  </a:lnTo>
                  <a:lnTo>
                    <a:pt x="498" y="183"/>
                  </a:lnTo>
                  <a:lnTo>
                    <a:pt x="500" y="197"/>
                  </a:lnTo>
                  <a:lnTo>
                    <a:pt x="504" y="208"/>
                  </a:lnTo>
                  <a:lnTo>
                    <a:pt x="511" y="217"/>
                  </a:lnTo>
                  <a:lnTo>
                    <a:pt x="520" y="221"/>
                  </a:lnTo>
                  <a:lnTo>
                    <a:pt x="532" y="224"/>
                  </a:lnTo>
                  <a:lnTo>
                    <a:pt x="546" y="222"/>
                  </a:lnTo>
                  <a:lnTo>
                    <a:pt x="557" y="218"/>
                  </a:lnTo>
                  <a:lnTo>
                    <a:pt x="566" y="209"/>
                  </a:lnTo>
                  <a:lnTo>
                    <a:pt x="572" y="199"/>
                  </a:lnTo>
                  <a:lnTo>
                    <a:pt x="578" y="186"/>
                  </a:lnTo>
                  <a:lnTo>
                    <a:pt x="581" y="172"/>
                  </a:lnTo>
                  <a:lnTo>
                    <a:pt x="582" y="156"/>
                  </a:lnTo>
                  <a:lnTo>
                    <a:pt x="582" y="79"/>
                  </a:lnTo>
                  <a:lnTo>
                    <a:pt x="612" y="79"/>
                  </a:lnTo>
                  <a:lnTo>
                    <a:pt x="612" y="244"/>
                  </a:lnTo>
                  <a:lnTo>
                    <a:pt x="583" y="244"/>
                  </a:lnTo>
                  <a:lnTo>
                    <a:pt x="583" y="219"/>
                  </a:lnTo>
                  <a:lnTo>
                    <a:pt x="582" y="219"/>
                  </a:lnTo>
                  <a:lnTo>
                    <a:pt x="575" y="229"/>
                  </a:lnTo>
                  <a:lnTo>
                    <a:pt x="566" y="237"/>
                  </a:lnTo>
                  <a:lnTo>
                    <a:pt x="555" y="244"/>
                  </a:lnTo>
                  <a:lnTo>
                    <a:pt x="542" y="247"/>
                  </a:lnTo>
                  <a:lnTo>
                    <a:pt x="528" y="249"/>
                  </a:lnTo>
                  <a:lnTo>
                    <a:pt x="511" y="247"/>
                  </a:lnTo>
                  <a:lnTo>
                    <a:pt x="497" y="243"/>
                  </a:lnTo>
                  <a:lnTo>
                    <a:pt x="486" y="235"/>
                  </a:lnTo>
                  <a:lnTo>
                    <a:pt x="477" y="224"/>
                  </a:lnTo>
                  <a:lnTo>
                    <a:pt x="470" y="211"/>
                  </a:lnTo>
                  <a:lnTo>
                    <a:pt x="467" y="195"/>
                  </a:lnTo>
                  <a:lnTo>
                    <a:pt x="466" y="177"/>
                  </a:lnTo>
                  <a:lnTo>
                    <a:pt x="466" y="79"/>
                  </a:lnTo>
                  <a:close/>
                  <a:moveTo>
                    <a:pt x="2406" y="74"/>
                  </a:moveTo>
                  <a:lnTo>
                    <a:pt x="2422" y="75"/>
                  </a:lnTo>
                  <a:lnTo>
                    <a:pt x="2436" y="79"/>
                  </a:lnTo>
                  <a:lnTo>
                    <a:pt x="2446" y="85"/>
                  </a:lnTo>
                  <a:lnTo>
                    <a:pt x="2454" y="93"/>
                  </a:lnTo>
                  <a:lnTo>
                    <a:pt x="2461" y="103"/>
                  </a:lnTo>
                  <a:lnTo>
                    <a:pt x="2462" y="103"/>
                  </a:lnTo>
                  <a:lnTo>
                    <a:pt x="2462" y="79"/>
                  </a:lnTo>
                  <a:lnTo>
                    <a:pt x="2489" y="79"/>
                  </a:lnTo>
                  <a:lnTo>
                    <a:pt x="2489" y="238"/>
                  </a:lnTo>
                  <a:lnTo>
                    <a:pt x="2488" y="256"/>
                  </a:lnTo>
                  <a:lnTo>
                    <a:pt x="2485" y="271"/>
                  </a:lnTo>
                  <a:lnTo>
                    <a:pt x="2478" y="285"/>
                  </a:lnTo>
                  <a:lnTo>
                    <a:pt x="2469" y="296"/>
                  </a:lnTo>
                  <a:lnTo>
                    <a:pt x="2457" y="305"/>
                  </a:lnTo>
                  <a:lnTo>
                    <a:pt x="2442" y="311"/>
                  </a:lnTo>
                  <a:lnTo>
                    <a:pt x="2425" y="316"/>
                  </a:lnTo>
                  <a:lnTo>
                    <a:pt x="2405" y="317"/>
                  </a:lnTo>
                  <a:lnTo>
                    <a:pt x="2392" y="317"/>
                  </a:lnTo>
                  <a:lnTo>
                    <a:pt x="2378" y="315"/>
                  </a:lnTo>
                  <a:lnTo>
                    <a:pt x="2363" y="311"/>
                  </a:lnTo>
                  <a:lnTo>
                    <a:pt x="2345" y="306"/>
                  </a:lnTo>
                  <a:lnTo>
                    <a:pt x="2348" y="277"/>
                  </a:lnTo>
                  <a:lnTo>
                    <a:pt x="2364" y="284"/>
                  </a:lnTo>
                  <a:lnTo>
                    <a:pt x="2379" y="289"/>
                  </a:lnTo>
                  <a:lnTo>
                    <a:pt x="2393" y="292"/>
                  </a:lnTo>
                  <a:lnTo>
                    <a:pt x="2408" y="293"/>
                  </a:lnTo>
                  <a:lnTo>
                    <a:pt x="2423" y="291"/>
                  </a:lnTo>
                  <a:lnTo>
                    <a:pt x="2436" y="285"/>
                  </a:lnTo>
                  <a:lnTo>
                    <a:pt x="2446" y="277"/>
                  </a:lnTo>
                  <a:lnTo>
                    <a:pt x="2453" y="266"/>
                  </a:lnTo>
                  <a:lnTo>
                    <a:pt x="2457" y="252"/>
                  </a:lnTo>
                  <a:lnTo>
                    <a:pt x="2459" y="235"/>
                  </a:lnTo>
                  <a:lnTo>
                    <a:pt x="2459" y="219"/>
                  </a:lnTo>
                  <a:lnTo>
                    <a:pt x="2448" y="230"/>
                  </a:lnTo>
                  <a:lnTo>
                    <a:pt x="2434" y="238"/>
                  </a:lnTo>
                  <a:lnTo>
                    <a:pt x="2418" y="243"/>
                  </a:lnTo>
                  <a:lnTo>
                    <a:pt x="2403" y="244"/>
                  </a:lnTo>
                  <a:lnTo>
                    <a:pt x="2386" y="243"/>
                  </a:lnTo>
                  <a:lnTo>
                    <a:pt x="2372" y="238"/>
                  </a:lnTo>
                  <a:lnTo>
                    <a:pt x="2360" y="230"/>
                  </a:lnTo>
                  <a:lnTo>
                    <a:pt x="2350" y="220"/>
                  </a:lnTo>
                  <a:lnTo>
                    <a:pt x="2343" y="208"/>
                  </a:lnTo>
                  <a:lnTo>
                    <a:pt x="2337" y="194"/>
                  </a:lnTo>
                  <a:lnTo>
                    <a:pt x="2334" y="179"/>
                  </a:lnTo>
                  <a:lnTo>
                    <a:pt x="2333" y="163"/>
                  </a:lnTo>
                  <a:lnTo>
                    <a:pt x="2334" y="147"/>
                  </a:lnTo>
                  <a:lnTo>
                    <a:pt x="2337" y="132"/>
                  </a:lnTo>
                  <a:lnTo>
                    <a:pt x="2343" y="116"/>
                  </a:lnTo>
                  <a:lnTo>
                    <a:pt x="2351" y="103"/>
                  </a:lnTo>
                  <a:lnTo>
                    <a:pt x="2361" y="91"/>
                  </a:lnTo>
                  <a:lnTo>
                    <a:pt x="2374" y="83"/>
                  </a:lnTo>
                  <a:lnTo>
                    <a:pt x="2389" y="76"/>
                  </a:lnTo>
                  <a:lnTo>
                    <a:pt x="2406" y="74"/>
                  </a:lnTo>
                  <a:close/>
                  <a:moveTo>
                    <a:pt x="2233" y="74"/>
                  </a:moveTo>
                  <a:lnTo>
                    <a:pt x="2250" y="76"/>
                  </a:lnTo>
                  <a:lnTo>
                    <a:pt x="2264" y="81"/>
                  </a:lnTo>
                  <a:lnTo>
                    <a:pt x="2276" y="88"/>
                  </a:lnTo>
                  <a:lnTo>
                    <a:pt x="2284" y="99"/>
                  </a:lnTo>
                  <a:lnTo>
                    <a:pt x="2290" y="112"/>
                  </a:lnTo>
                  <a:lnTo>
                    <a:pt x="2294" y="128"/>
                  </a:lnTo>
                  <a:lnTo>
                    <a:pt x="2295" y="146"/>
                  </a:lnTo>
                  <a:lnTo>
                    <a:pt x="2295" y="244"/>
                  </a:lnTo>
                  <a:lnTo>
                    <a:pt x="2265" y="244"/>
                  </a:lnTo>
                  <a:lnTo>
                    <a:pt x="2265" y="159"/>
                  </a:lnTo>
                  <a:lnTo>
                    <a:pt x="2264" y="141"/>
                  </a:lnTo>
                  <a:lnTo>
                    <a:pt x="2262" y="126"/>
                  </a:lnTo>
                  <a:lnTo>
                    <a:pt x="2257" y="115"/>
                  </a:lnTo>
                  <a:lnTo>
                    <a:pt x="2251" y="107"/>
                  </a:lnTo>
                  <a:lnTo>
                    <a:pt x="2242" y="102"/>
                  </a:lnTo>
                  <a:lnTo>
                    <a:pt x="2230" y="99"/>
                  </a:lnTo>
                  <a:lnTo>
                    <a:pt x="2216" y="101"/>
                  </a:lnTo>
                  <a:lnTo>
                    <a:pt x="2204" y="106"/>
                  </a:lnTo>
                  <a:lnTo>
                    <a:pt x="2195" y="113"/>
                  </a:lnTo>
                  <a:lnTo>
                    <a:pt x="2188" y="124"/>
                  </a:lnTo>
                  <a:lnTo>
                    <a:pt x="2183" y="137"/>
                  </a:lnTo>
                  <a:lnTo>
                    <a:pt x="2180" y="151"/>
                  </a:lnTo>
                  <a:lnTo>
                    <a:pt x="2179" y="168"/>
                  </a:lnTo>
                  <a:lnTo>
                    <a:pt x="2179" y="244"/>
                  </a:lnTo>
                  <a:lnTo>
                    <a:pt x="2149" y="244"/>
                  </a:lnTo>
                  <a:lnTo>
                    <a:pt x="2149" y="79"/>
                  </a:lnTo>
                  <a:lnTo>
                    <a:pt x="2178" y="79"/>
                  </a:lnTo>
                  <a:lnTo>
                    <a:pt x="2178" y="105"/>
                  </a:lnTo>
                  <a:lnTo>
                    <a:pt x="2179" y="105"/>
                  </a:lnTo>
                  <a:lnTo>
                    <a:pt x="2188" y="92"/>
                  </a:lnTo>
                  <a:lnTo>
                    <a:pt x="2201" y="83"/>
                  </a:lnTo>
                  <a:lnTo>
                    <a:pt x="2217" y="76"/>
                  </a:lnTo>
                  <a:lnTo>
                    <a:pt x="2233" y="74"/>
                  </a:lnTo>
                  <a:close/>
                  <a:moveTo>
                    <a:pt x="1638" y="74"/>
                  </a:moveTo>
                  <a:lnTo>
                    <a:pt x="1651" y="75"/>
                  </a:lnTo>
                  <a:lnTo>
                    <a:pt x="1664" y="78"/>
                  </a:lnTo>
                  <a:lnTo>
                    <a:pt x="1674" y="82"/>
                  </a:lnTo>
                  <a:lnTo>
                    <a:pt x="1672" y="107"/>
                  </a:lnTo>
                  <a:lnTo>
                    <a:pt x="1655" y="101"/>
                  </a:lnTo>
                  <a:lnTo>
                    <a:pt x="1639" y="99"/>
                  </a:lnTo>
                  <a:lnTo>
                    <a:pt x="1625" y="101"/>
                  </a:lnTo>
                  <a:lnTo>
                    <a:pt x="1614" y="106"/>
                  </a:lnTo>
                  <a:lnTo>
                    <a:pt x="1604" y="113"/>
                  </a:lnTo>
                  <a:lnTo>
                    <a:pt x="1596" y="123"/>
                  </a:lnTo>
                  <a:lnTo>
                    <a:pt x="1591" y="135"/>
                  </a:lnTo>
                  <a:lnTo>
                    <a:pt x="1587" y="148"/>
                  </a:lnTo>
                  <a:lnTo>
                    <a:pt x="1586" y="161"/>
                  </a:lnTo>
                  <a:lnTo>
                    <a:pt x="1587" y="174"/>
                  </a:lnTo>
                  <a:lnTo>
                    <a:pt x="1590" y="187"/>
                  </a:lnTo>
                  <a:lnTo>
                    <a:pt x="1595" y="199"/>
                  </a:lnTo>
                  <a:lnTo>
                    <a:pt x="1603" y="209"/>
                  </a:lnTo>
                  <a:lnTo>
                    <a:pt x="1613" y="217"/>
                  </a:lnTo>
                  <a:lnTo>
                    <a:pt x="1626" y="222"/>
                  </a:lnTo>
                  <a:lnTo>
                    <a:pt x="1640" y="224"/>
                  </a:lnTo>
                  <a:lnTo>
                    <a:pt x="1651" y="223"/>
                  </a:lnTo>
                  <a:lnTo>
                    <a:pt x="1663" y="220"/>
                  </a:lnTo>
                  <a:lnTo>
                    <a:pt x="1674" y="215"/>
                  </a:lnTo>
                  <a:lnTo>
                    <a:pt x="1675" y="242"/>
                  </a:lnTo>
                  <a:lnTo>
                    <a:pt x="1662" y="246"/>
                  </a:lnTo>
                  <a:lnTo>
                    <a:pt x="1650" y="248"/>
                  </a:lnTo>
                  <a:lnTo>
                    <a:pt x="1638" y="249"/>
                  </a:lnTo>
                  <a:lnTo>
                    <a:pt x="1617" y="246"/>
                  </a:lnTo>
                  <a:lnTo>
                    <a:pt x="1599" y="240"/>
                  </a:lnTo>
                  <a:lnTo>
                    <a:pt x="1583" y="230"/>
                  </a:lnTo>
                  <a:lnTo>
                    <a:pt x="1570" y="216"/>
                  </a:lnTo>
                  <a:lnTo>
                    <a:pt x="1561" y="200"/>
                  </a:lnTo>
                  <a:lnTo>
                    <a:pt x="1555" y="182"/>
                  </a:lnTo>
                  <a:lnTo>
                    <a:pt x="1553" y="161"/>
                  </a:lnTo>
                  <a:lnTo>
                    <a:pt x="1555" y="141"/>
                  </a:lnTo>
                  <a:lnTo>
                    <a:pt x="1561" y="122"/>
                  </a:lnTo>
                  <a:lnTo>
                    <a:pt x="1570" y="106"/>
                  </a:lnTo>
                  <a:lnTo>
                    <a:pt x="1583" y="93"/>
                  </a:lnTo>
                  <a:lnTo>
                    <a:pt x="1599" y="83"/>
                  </a:lnTo>
                  <a:lnTo>
                    <a:pt x="1617" y="76"/>
                  </a:lnTo>
                  <a:lnTo>
                    <a:pt x="1638" y="74"/>
                  </a:lnTo>
                  <a:close/>
                  <a:moveTo>
                    <a:pt x="991" y="74"/>
                  </a:moveTo>
                  <a:lnTo>
                    <a:pt x="1008" y="76"/>
                  </a:lnTo>
                  <a:lnTo>
                    <a:pt x="1022" y="81"/>
                  </a:lnTo>
                  <a:lnTo>
                    <a:pt x="1034" y="88"/>
                  </a:lnTo>
                  <a:lnTo>
                    <a:pt x="1042" y="99"/>
                  </a:lnTo>
                  <a:lnTo>
                    <a:pt x="1048" y="112"/>
                  </a:lnTo>
                  <a:lnTo>
                    <a:pt x="1052" y="128"/>
                  </a:lnTo>
                  <a:lnTo>
                    <a:pt x="1053" y="146"/>
                  </a:lnTo>
                  <a:lnTo>
                    <a:pt x="1053" y="244"/>
                  </a:lnTo>
                  <a:lnTo>
                    <a:pt x="1023" y="244"/>
                  </a:lnTo>
                  <a:lnTo>
                    <a:pt x="1023" y="159"/>
                  </a:lnTo>
                  <a:lnTo>
                    <a:pt x="1022" y="141"/>
                  </a:lnTo>
                  <a:lnTo>
                    <a:pt x="1020" y="126"/>
                  </a:lnTo>
                  <a:lnTo>
                    <a:pt x="1015" y="115"/>
                  </a:lnTo>
                  <a:lnTo>
                    <a:pt x="1009" y="107"/>
                  </a:lnTo>
                  <a:lnTo>
                    <a:pt x="1000" y="102"/>
                  </a:lnTo>
                  <a:lnTo>
                    <a:pt x="988" y="99"/>
                  </a:lnTo>
                  <a:lnTo>
                    <a:pt x="974" y="101"/>
                  </a:lnTo>
                  <a:lnTo>
                    <a:pt x="962" y="106"/>
                  </a:lnTo>
                  <a:lnTo>
                    <a:pt x="953" y="113"/>
                  </a:lnTo>
                  <a:lnTo>
                    <a:pt x="946" y="124"/>
                  </a:lnTo>
                  <a:lnTo>
                    <a:pt x="941" y="137"/>
                  </a:lnTo>
                  <a:lnTo>
                    <a:pt x="938" y="151"/>
                  </a:lnTo>
                  <a:lnTo>
                    <a:pt x="937" y="168"/>
                  </a:lnTo>
                  <a:lnTo>
                    <a:pt x="937" y="244"/>
                  </a:lnTo>
                  <a:lnTo>
                    <a:pt x="907" y="244"/>
                  </a:lnTo>
                  <a:lnTo>
                    <a:pt x="907" y="79"/>
                  </a:lnTo>
                  <a:lnTo>
                    <a:pt x="936" y="79"/>
                  </a:lnTo>
                  <a:lnTo>
                    <a:pt x="936" y="105"/>
                  </a:lnTo>
                  <a:lnTo>
                    <a:pt x="937" y="105"/>
                  </a:lnTo>
                  <a:lnTo>
                    <a:pt x="946" y="92"/>
                  </a:lnTo>
                  <a:lnTo>
                    <a:pt x="959" y="83"/>
                  </a:lnTo>
                  <a:lnTo>
                    <a:pt x="975" y="76"/>
                  </a:lnTo>
                  <a:lnTo>
                    <a:pt x="991" y="74"/>
                  </a:lnTo>
                  <a:close/>
                  <a:moveTo>
                    <a:pt x="804" y="74"/>
                  </a:moveTo>
                  <a:lnTo>
                    <a:pt x="823" y="76"/>
                  </a:lnTo>
                  <a:lnTo>
                    <a:pt x="838" y="82"/>
                  </a:lnTo>
                  <a:lnTo>
                    <a:pt x="850" y="90"/>
                  </a:lnTo>
                  <a:lnTo>
                    <a:pt x="861" y="101"/>
                  </a:lnTo>
                  <a:lnTo>
                    <a:pt x="868" y="115"/>
                  </a:lnTo>
                  <a:lnTo>
                    <a:pt x="873" y="132"/>
                  </a:lnTo>
                  <a:lnTo>
                    <a:pt x="875" y="149"/>
                  </a:lnTo>
                  <a:lnTo>
                    <a:pt x="876" y="169"/>
                  </a:lnTo>
                  <a:lnTo>
                    <a:pt x="758" y="169"/>
                  </a:lnTo>
                  <a:lnTo>
                    <a:pt x="760" y="184"/>
                  </a:lnTo>
                  <a:lnTo>
                    <a:pt x="766" y="197"/>
                  </a:lnTo>
                  <a:lnTo>
                    <a:pt x="775" y="208"/>
                  </a:lnTo>
                  <a:lnTo>
                    <a:pt x="786" y="217"/>
                  </a:lnTo>
                  <a:lnTo>
                    <a:pt x="799" y="222"/>
                  </a:lnTo>
                  <a:lnTo>
                    <a:pt x="813" y="224"/>
                  </a:lnTo>
                  <a:lnTo>
                    <a:pt x="825" y="223"/>
                  </a:lnTo>
                  <a:lnTo>
                    <a:pt x="838" y="220"/>
                  </a:lnTo>
                  <a:lnTo>
                    <a:pt x="849" y="216"/>
                  </a:lnTo>
                  <a:lnTo>
                    <a:pt x="857" y="211"/>
                  </a:lnTo>
                  <a:lnTo>
                    <a:pt x="863" y="208"/>
                  </a:lnTo>
                  <a:lnTo>
                    <a:pt x="863" y="238"/>
                  </a:lnTo>
                  <a:lnTo>
                    <a:pt x="856" y="241"/>
                  </a:lnTo>
                  <a:lnTo>
                    <a:pt x="848" y="244"/>
                  </a:lnTo>
                  <a:lnTo>
                    <a:pt x="838" y="246"/>
                  </a:lnTo>
                  <a:lnTo>
                    <a:pt x="827" y="248"/>
                  </a:lnTo>
                  <a:lnTo>
                    <a:pt x="812" y="249"/>
                  </a:lnTo>
                  <a:lnTo>
                    <a:pt x="792" y="247"/>
                  </a:lnTo>
                  <a:lnTo>
                    <a:pt x="773" y="243"/>
                  </a:lnTo>
                  <a:lnTo>
                    <a:pt x="758" y="235"/>
                  </a:lnTo>
                  <a:lnTo>
                    <a:pt x="746" y="224"/>
                  </a:lnTo>
                  <a:lnTo>
                    <a:pt x="738" y="211"/>
                  </a:lnTo>
                  <a:lnTo>
                    <a:pt x="732" y="195"/>
                  </a:lnTo>
                  <a:lnTo>
                    <a:pt x="727" y="178"/>
                  </a:lnTo>
                  <a:lnTo>
                    <a:pt x="726" y="159"/>
                  </a:lnTo>
                  <a:lnTo>
                    <a:pt x="728" y="138"/>
                  </a:lnTo>
                  <a:lnTo>
                    <a:pt x="734" y="121"/>
                  </a:lnTo>
                  <a:lnTo>
                    <a:pt x="742" y="105"/>
                  </a:lnTo>
                  <a:lnTo>
                    <a:pt x="754" y="92"/>
                  </a:lnTo>
                  <a:lnTo>
                    <a:pt x="768" y="83"/>
                  </a:lnTo>
                  <a:lnTo>
                    <a:pt x="784" y="76"/>
                  </a:lnTo>
                  <a:lnTo>
                    <a:pt x="804" y="74"/>
                  </a:lnTo>
                  <a:close/>
                  <a:moveTo>
                    <a:pt x="209" y="74"/>
                  </a:moveTo>
                  <a:lnTo>
                    <a:pt x="223" y="75"/>
                  </a:lnTo>
                  <a:lnTo>
                    <a:pt x="235" y="78"/>
                  </a:lnTo>
                  <a:lnTo>
                    <a:pt x="247" y="82"/>
                  </a:lnTo>
                  <a:lnTo>
                    <a:pt x="244" y="107"/>
                  </a:lnTo>
                  <a:lnTo>
                    <a:pt x="232" y="103"/>
                  </a:lnTo>
                  <a:lnTo>
                    <a:pt x="221" y="100"/>
                  </a:lnTo>
                  <a:lnTo>
                    <a:pt x="211" y="99"/>
                  </a:lnTo>
                  <a:lnTo>
                    <a:pt x="197" y="101"/>
                  </a:lnTo>
                  <a:lnTo>
                    <a:pt x="185" y="106"/>
                  </a:lnTo>
                  <a:lnTo>
                    <a:pt x="176" y="113"/>
                  </a:lnTo>
                  <a:lnTo>
                    <a:pt x="167" y="123"/>
                  </a:lnTo>
                  <a:lnTo>
                    <a:pt x="162" y="135"/>
                  </a:lnTo>
                  <a:lnTo>
                    <a:pt x="158" y="148"/>
                  </a:lnTo>
                  <a:lnTo>
                    <a:pt x="157" y="161"/>
                  </a:lnTo>
                  <a:lnTo>
                    <a:pt x="158" y="174"/>
                  </a:lnTo>
                  <a:lnTo>
                    <a:pt x="161" y="187"/>
                  </a:lnTo>
                  <a:lnTo>
                    <a:pt x="166" y="199"/>
                  </a:lnTo>
                  <a:lnTo>
                    <a:pt x="174" y="209"/>
                  </a:lnTo>
                  <a:lnTo>
                    <a:pt x="184" y="217"/>
                  </a:lnTo>
                  <a:lnTo>
                    <a:pt x="197" y="222"/>
                  </a:lnTo>
                  <a:lnTo>
                    <a:pt x="212" y="224"/>
                  </a:lnTo>
                  <a:lnTo>
                    <a:pt x="223" y="223"/>
                  </a:lnTo>
                  <a:lnTo>
                    <a:pt x="235" y="220"/>
                  </a:lnTo>
                  <a:lnTo>
                    <a:pt x="245" y="215"/>
                  </a:lnTo>
                  <a:lnTo>
                    <a:pt x="247" y="242"/>
                  </a:lnTo>
                  <a:lnTo>
                    <a:pt x="235" y="246"/>
                  </a:lnTo>
                  <a:lnTo>
                    <a:pt x="221" y="248"/>
                  </a:lnTo>
                  <a:lnTo>
                    <a:pt x="209" y="249"/>
                  </a:lnTo>
                  <a:lnTo>
                    <a:pt x="189" y="246"/>
                  </a:lnTo>
                  <a:lnTo>
                    <a:pt x="170" y="240"/>
                  </a:lnTo>
                  <a:lnTo>
                    <a:pt x="155" y="230"/>
                  </a:lnTo>
                  <a:lnTo>
                    <a:pt x="142" y="216"/>
                  </a:lnTo>
                  <a:lnTo>
                    <a:pt x="133" y="200"/>
                  </a:lnTo>
                  <a:lnTo>
                    <a:pt x="127" y="182"/>
                  </a:lnTo>
                  <a:lnTo>
                    <a:pt x="125" y="161"/>
                  </a:lnTo>
                  <a:lnTo>
                    <a:pt x="127" y="141"/>
                  </a:lnTo>
                  <a:lnTo>
                    <a:pt x="132" y="122"/>
                  </a:lnTo>
                  <a:lnTo>
                    <a:pt x="142" y="106"/>
                  </a:lnTo>
                  <a:lnTo>
                    <a:pt x="154" y="93"/>
                  </a:lnTo>
                  <a:lnTo>
                    <a:pt x="170" y="83"/>
                  </a:lnTo>
                  <a:lnTo>
                    <a:pt x="189" y="76"/>
                  </a:lnTo>
                  <a:lnTo>
                    <a:pt x="209" y="74"/>
                  </a:lnTo>
                  <a:close/>
                  <a:moveTo>
                    <a:pt x="58" y="74"/>
                  </a:moveTo>
                  <a:lnTo>
                    <a:pt x="72" y="75"/>
                  </a:lnTo>
                  <a:lnTo>
                    <a:pt x="84" y="78"/>
                  </a:lnTo>
                  <a:lnTo>
                    <a:pt x="96" y="82"/>
                  </a:lnTo>
                  <a:lnTo>
                    <a:pt x="94" y="108"/>
                  </a:lnTo>
                  <a:lnTo>
                    <a:pt x="86" y="105"/>
                  </a:lnTo>
                  <a:lnTo>
                    <a:pt x="77" y="102"/>
                  </a:lnTo>
                  <a:lnTo>
                    <a:pt x="68" y="100"/>
                  </a:lnTo>
                  <a:lnTo>
                    <a:pt x="61" y="99"/>
                  </a:lnTo>
                  <a:lnTo>
                    <a:pt x="52" y="100"/>
                  </a:lnTo>
                  <a:lnTo>
                    <a:pt x="44" y="102"/>
                  </a:lnTo>
                  <a:lnTo>
                    <a:pt x="38" y="107"/>
                  </a:lnTo>
                  <a:lnTo>
                    <a:pt x="34" y="112"/>
                  </a:lnTo>
                  <a:lnTo>
                    <a:pt x="32" y="120"/>
                  </a:lnTo>
                  <a:lnTo>
                    <a:pt x="34" y="128"/>
                  </a:lnTo>
                  <a:lnTo>
                    <a:pt x="38" y="134"/>
                  </a:lnTo>
                  <a:lnTo>
                    <a:pt x="45" y="140"/>
                  </a:lnTo>
                  <a:lnTo>
                    <a:pt x="53" y="145"/>
                  </a:lnTo>
                  <a:lnTo>
                    <a:pt x="63" y="149"/>
                  </a:lnTo>
                  <a:lnTo>
                    <a:pt x="73" y="154"/>
                  </a:lnTo>
                  <a:lnTo>
                    <a:pt x="83" y="159"/>
                  </a:lnTo>
                  <a:lnTo>
                    <a:pt x="91" y="166"/>
                  </a:lnTo>
                  <a:lnTo>
                    <a:pt x="97" y="174"/>
                  </a:lnTo>
                  <a:lnTo>
                    <a:pt x="102" y="184"/>
                  </a:lnTo>
                  <a:lnTo>
                    <a:pt x="104" y="197"/>
                  </a:lnTo>
                  <a:lnTo>
                    <a:pt x="102" y="211"/>
                  </a:lnTo>
                  <a:lnTo>
                    <a:pt x="97" y="223"/>
                  </a:lnTo>
                  <a:lnTo>
                    <a:pt x="90" y="232"/>
                  </a:lnTo>
                  <a:lnTo>
                    <a:pt x="81" y="240"/>
                  </a:lnTo>
                  <a:lnTo>
                    <a:pt x="70" y="245"/>
                  </a:lnTo>
                  <a:lnTo>
                    <a:pt x="59" y="248"/>
                  </a:lnTo>
                  <a:lnTo>
                    <a:pt x="46" y="249"/>
                  </a:lnTo>
                  <a:lnTo>
                    <a:pt x="30" y="248"/>
                  </a:lnTo>
                  <a:lnTo>
                    <a:pt x="15" y="245"/>
                  </a:lnTo>
                  <a:lnTo>
                    <a:pt x="1" y="240"/>
                  </a:lnTo>
                  <a:lnTo>
                    <a:pt x="3" y="212"/>
                  </a:lnTo>
                  <a:lnTo>
                    <a:pt x="12" y="218"/>
                  </a:lnTo>
                  <a:lnTo>
                    <a:pt x="23" y="221"/>
                  </a:lnTo>
                  <a:lnTo>
                    <a:pt x="32" y="223"/>
                  </a:lnTo>
                  <a:lnTo>
                    <a:pt x="40" y="224"/>
                  </a:lnTo>
                  <a:lnTo>
                    <a:pt x="49" y="223"/>
                  </a:lnTo>
                  <a:lnTo>
                    <a:pt x="57" y="220"/>
                  </a:lnTo>
                  <a:lnTo>
                    <a:pt x="64" y="216"/>
                  </a:lnTo>
                  <a:lnTo>
                    <a:pt x="70" y="209"/>
                  </a:lnTo>
                  <a:lnTo>
                    <a:pt x="72" y="200"/>
                  </a:lnTo>
                  <a:lnTo>
                    <a:pt x="70" y="192"/>
                  </a:lnTo>
                  <a:lnTo>
                    <a:pt x="64" y="185"/>
                  </a:lnTo>
                  <a:lnTo>
                    <a:pt x="56" y="180"/>
                  </a:lnTo>
                  <a:lnTo>
                    <a:pt x="47" y="174"/>
                  </a:lnTo>
                  <a:lnTo>
                    <a:pt x="25" y="163"/>
                  </a:lnTo>
                  <a:lnTo>
                    <a:pt x="15" y="157"/>
                  </a:lnTo>
                  <a:lnTo>
                    <a:pt x="7" y="148"/>
                  </a:lnTo>
                  <a:lnTo>
                    <a:pt x="2" y="138"/>
                  </a:lnTo>
                  <a:lnTo>
                    <a:pt x="0" y="126"/>
                  </a:lnTo>
                  <a:lnTo>
                    <a:pt x="2" y="112"/>
                  </a:lnTo>
                  <a:lnTo>
                    <a:pt x="5" y="100"/>
                  </a:lnTo>
                  <a:lnTo>
                    <a:pt x="13" y="91"/>
                  </a:lnTo>
                  <a:lnTo>
                    <a:pt x="22" y="84"/>
                  </a:lnTo>
                  <a:lnTo>
                    <a:pt x="32" y="78"/>
                  </a:lnTo>
                  <a:lnTo>
                    <a:pt x="44" y="75"/>
                  </a:lnTo>
                  <a:lnTo>
                    <a:pt x="58" y="74"/>
                  </a:lnTo>
                  <a:close/>
                  <a:moveTo>
                    <a:pt x="1139" y="31"/>
                  </a:moveTo>
                  <a:lnTo>
                    <a:pt x="1139" y="79"/>
                  </a:lnTo>
                  <a:lnTo>
                    <a:pt x="1183" y="79"/>
                  </a:lnTo>
                  <a:lnTo>
                    <a:pt x="1183" y="103"/>
                  </a:lnTo>
                  <a:lnTo>
                    <a:pt x="1139" y="103"/>
                  </a:lnTo>
                  <a:lnTo>
                    <a:pt x="1139" y="195"/>
                  </a:lnTo>
                  <a:lnTo>
                    <a:pt x="1140" y="207"/>
                  </a:lnTo>
                  <a:lnTo>
                    <a:pt x="1146" y="217"/>
                  </a:lnTo>
                  <a:lnTo>
                    <a:pt x="1154" y="222"/>
                  </a:lnTo>
                  <a:lnTo>
                    <a:pt x="1164" y="224"/>
                  </a:lnTo>
                  <a:lnTo>
                    <a:pt x="1176" y="222"/>
                  </a:lnTo>
                  <a:lnTo>
                    <a:pt x="1186" y="218"/>
                  </a:lnTo>
                  <a:lnTo>
                    <a:pt x="1186" y="244"/>
                  </a:lnTo>
                  <a:lnTo>
                    <a:pt x="1174" y="247"/>
                  </a:lnTo>
                  <a:lnTo>
                    <a:pt x="1160" y="249"/>
                  </a:lnTo>
                  <a:lnTo>
                    <a:pt x="1145" y="248"/>
                  </a:lnTo>
                  <a:lnTo>
                    <a:pt x="1132" y="244"/>
                  </a:lnTo>
                  <a:lnTo>
                    <a:pt x="1122" y="237"/>
                  </a:lnTo>
                  <a:lnTo>
                    <a:pt x="1115" y="228"/>
                  </a:lnTo>
                  <a:lnTo>
                    <a:pt x="1110" y="215"/>
                  </a:lnTo>
                  <a:lnTo>
                    <a:pt x="1108" y="200"/>
                  </a:lnTo>
                  <a:lnTo>
                    <a:pt x="1108" y="103"/>
                  </a:lnTo>
                  <a:lnTo>
                    <a:pt x="1071" y="103"/>
                  </a:lnTo>
                  <a:lnTo>
                    <a:pt x="1071" y="79"/>
                  </a:lnTo>
                  <a:lnTo>
                    <a:pt x="1108" y="79"/>
                  </a:lnTo>
                  <a:lnTo>
                    <a:pt x="1108" y="40"/>
                  </a:lnTo>
                  <a:lnTo>
                    <a:pt x="1139" y="31"/>
                  </a:lnTo>
                  <a:close/>
                  <a:moveTo>
                    <a:pt x="1488" y="7"/>
                  </a:moveTo>
                  <a:lnTo>
                    <a:pt x="1523" y="7"/>
                  </a:lnTo>
                  <a:lnTo>
                    <a:pt x="1523" y="42"/>
                  </a:lnTo>
                  <a:lnTo>
                    <a:pt x="1488" y="42"/>
                  </a:lnTo>
                  <a:lnTo>
                    <a:pt x="1488" y="7"/>
                  </a:lnTo>
                  <a:close/>
                  <a:moveTo>
                    <a:pt x="1879" y="0"/>
                  </a:moveTo>
                  <a:lnTo>
                    <a:pt x="1909" y="0"/>
                  </a:lnTo>
                  <a:lnTo>
                    <a:pt x="1909" y="244"/>
                  </a:lnTo>
                  <a:lnTo>
                    <a:pt x="1879" y="244"/>
                  </a:lnTo>
                  <a:lnTo>
                    <a:pt x="1879" y="0"/>
                  </a:lnTo>
                  <a:close/>
                  <a:moveTo>
                    <a:pt x="1708" y="0"/>
                  </a:moveTo>
                  <a:lnTo>
                    <a:pt x="1738" y="0"/>
                  </a:lnTo>
                  <a:lnTo>
                    <a:pt x="1738" y="146"/>
                  </a:lnTo>
                  <a:lnTo>
                    <a:pt x="1804" y="79"/>
                  </a:lnTo>
                  <a:lnTo>
                    <a:pt x="1846" y="79"/>
                  </a:lnTo>
                  <a:lnTo>
                    <a:pt x="1769" y="152"/>
                  </a:lnTo>
                  <a:lnTo>
                    <a:pt x="1856" y="244"/>
                  </a:lnTo>
                  <a:lnTo>
                    <a:pt x="1812" y="244"/>
                  </a:lnTo>
                  <a:lnTo>
                    <a:pt x="1738" y="159"/>
                  </a:lnTo>
                  <a:lnTo>
                    <a:pt x="1738" y="244"/>
                  </a:lnTo>
                  <a:lnTo>
                    <a:pt x="1708" y="244"/>
                  </a:lnTo>
                  <a:lnTo>
                    <a:pt x="1708" y="0"/>
                  </a:lnTo>
                  <a:close/>
                  <a:moveTo>
                    <a:pt x="661" y="0"/>
                  </a:moveTo>
                  <a:lnTo>
                    <a:pt x="691" y="0"/>
                  </a:lnTo>
                  <a:lnTo>
                    <a:pt x="691" y="244"/>
                  </a:lnTo>
                  <a:lnTo>
                    <a:pt x="661" y="244"/>
                  </a:lnTo>
                  <a:lnTo>
                    <a:pt x="661" y="0"/>
                  </a:lnTo>
                  <a:close/>
                  <a:moveTo>
                    <a:pt x="281" y="0"/>
                  </a:moveTo>
                  <a:lnTo>
                    <a:pt x="311" y="0"/>
                  </a:lnTo>
                  <a:lnTo>
                    <a:pt x="311" y="102"/>
                  </a:lnTo>
                  <a:lnTo>
                    <a:pt x="321" y="90"/>
                  </a:lnTo>
                  <a:lnTo>
                    <a:pt x="333" y="82"/>
                  </a:lnTo>
                  <a:lnTo>
                    <a:pt x="348" y="76"/>
                  </a:lnTo>
                  <a:lnTo>
                    <a:pt x="364" y="74"/>
                  </a:lnTo>
                  <a:lnTo>
                    <a:pt x="382" y="76"/>
                  </a:lnTo>
                  <a:lnTo>
                    <a:pt x="396" y="81"/>
                  </a:lnTo>
                  <a:lnTo>
                    <a:pt x="407" y="88"/>
                  </a:lnTo>
                  <a:lnTo>
                    <a:pt x="415" y="99"/>
                  </a:lnTo>
                  <a:lnTo>
                    <a:pt x="421" y="112"/>
                  </a:lnTo>
                  <a:lnTo>
                    <a:pt x="425" y="128"/>
                  </a:lnTo>
                  <a:lnTo>
                    <a:pt x="426" y="146"/>
                  </a:lnTo>
                  <a:lnTo>
                    <a:pt x="426" y="244"/>
                  </a:lnTo>
                  <a:lnTo>
                    <a:pt x="396" y="244"/>
                  </a:lnTo>
                  <a:lnTo>
                    <a:pt x="396" y="159"/>
                  </a:lnTo>
                  <a:lnTo>
                    <a:pt x="395" y="141"/>
                  </a:lnTo>
                  <a:lnTo>
                    <a:pt x="393" y="126"/>
                  </a:lnTo>
                  <a:lnTo>
                    <a:pt x="388" y="115"/>
                  </a:lnTo>
                  <a:lnTo>
                    <a:pt x="382" y="107"/>
                  </a:lnTo>
                  <a:lnTo>
                    <a:pt x="373" y="102"/>
                  </a:lnTo>
                  <a:lnTo>
                    <a:pt x="361" y="99"/>
                  </a:lnTo>
                  <a:lnTo>
                    <a:pt x="347" y="101"/>
                  </a:lnTo>
                  <a:lnTo>
                    <a:pt x="336" y="106"/>
                  </a:lnTo>
                  <a:lnTo>
                    <a:pt x="327" y="113"/>
                  </a:lnTo>
                  <a:lnTo>
                    <a:pt x="320" y="124"/>
                  </a:lnTo>
                  <a:lnTo>
                    <a:pt x="315" y="137"/>
                  </a:lnTo>
                  <a:lnTo>
                    <a:pt x="312" y="151"/>
                  </a:lnTo>
                  <a:lnTo>
                    <a:pt x="311" y="168"/>
                  </a:lnTo>
                  <a:lnTo>
                    <a:pt x="311" y="244"/>
                  </a:lnTo>
                  <a:lnTo>
                    <a:pt x="281" y="244"/>
                  </a:lnTo>
                  <a:lnTo>
                    <a:pt x="281" y="0"/>
                  </a:lnTo>
                  <a:close/>
                </a:path>
              </a:pathLst>
            </a:custGeom>
            <a:solidFill>
              <a:srgbClr val="000000"/>
            </a:solidFill>
            <a:ln w="0">
              <a:noFill/>
              <a:prstDash val="solid"/>
              <a:round/>
              <a:headEnd/>
              <a:tailEnd/>
            </a:ln>
          </p:spPr>
          <p:txBody>
            <a:bodyPr/>
            <a:lstStyle/>
            <a:p>
              <a:pPr>
                <a:defRPr/>
              </a:pPr>
              <a:endParaRPr lang="de-CH">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1845812040"/>
      </p:ext>
    </p:extLst>
  </p:cSld>
  <p:clrMap bg1="lt1" tx1="dk1" bg2="lt2" tx2="dk2" accent1="accent1" accent2="accent2" accent3="accent3" accent4="accent4" accent5="accent5" accent6="accent6" hlink="hlink" folHlink="folHlink"/>
  <p:sldLayoutIdLst>
    <p:sldLayoutId id="2147519930" r:id="rId1"/>
  </p:sldLayoutIdLst>
  <p:txStyles>
    <p:titleStyle>
      <a:lvl1pPr algn="l" rtl="0" eaLnBrk="0" fontAlgn="base" hangingPunct="0">
        <a:lnSpc>
          <a:spcPct val="90000"/>
        </a:lnSpc>
        <a:spcBef>
          <a:spcPct val="0"/>
        </a:spcBef>
        <a:spcAft>
          <a:spcPct val="0"/>
        </a:spcAft>
        <a:defRPr sz="3000" b="1">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defRPr>
      </a:lvl5pPr>
      <a:lvl6pPr marL="457200" algn="l" rtl="0" eaLnBrk="1" fontAlgn="base" hangingPunct="1">
        <a:lnSpc>
          <a:spcPct val="90000"/>
        </a:lnSpc>
        <a:spcBef>
          <a:spcPct val="0"/>
        </a:spcBef>
        <a:spcAft>
          <a:spcPct val="0"/>
        </a:spcAft>
        <a:defRPr sz="2800" b="1">
          <a:solidFill>
            <a:srgbClr val="007FC4"/>
          </a:solidFill>
          <a:latin typeface="Arial" pitchFamily="34" charset="0"/>
        </a:defRPr>
      </a:lvl6pPr>
      <a:lvl7pPr marL="914400" algn="l" rtl="0" eaLnBrk="1" fontAlgn="base" hangingPunct="1">
        <a:lnSpc>
          <a:spcPct val="90000"/>
        </a:lnSpc>
        <a:spcBef>
          <a:spcPct val="0"/>
        </a:spcBef>
        <a:spcAft>
          <a:spcPct val="0"/>
        </a:spcAft>
        <a:defRPr sz="2800" b="1">
          <a:solidFill>
            <a:srgbClr val="007FC4"/>
          </a:solidFill>
          <a:latin typeface="Arial" pitchFamily="34" charset="0"/>
        </a:defRPr>
      </a:lvl7pPr>
      <a:lvl8pPr marL="1371600" algn="l" rtl="0" eaLnBrk="1" fontAlgn="base" hangingPunct="1">
        <a:lnSpc>
          <a:spcPct val="90000"/>
        </a:lnSpc>
        <a:spcBef>
          <a:spcPct val="0"/>
        </a:spcBef>
        <a:spcAft>
          <a:spcPct val="0"/>
        </a:spcAft>
        <a:defRPr sz="2800" b="1">
          <a:solidFill>
            <a:srgbClr val="007FC4"/>
          </a:solidFill>
          <a:latin typeface="Arial" pitchFamily="34" charset="0"/>
        </a:defRPr>
      </a:lvl8pPr>
      <a:lvl9pPr marL="1828800" algn="l" rtl="0" eaLnBrk="1" fontAlgn="base" hangingPunct="1">
        <a:lnSpc>
          <a:spcPct val="90000"/>
        </a:lnSpc>
        <a:spcBef>
          <a:spcPct val="0"/>
        </a:spcBef>
        <a:spcAft>
          <a:spcPct val="0"/>
        </a:spcAft>
        <a:defRPr sz="2800" b="1">
          <a:solidFill>
            <a:srgbClr val="007FC4"/>
          </a:solidFill>
          <a:latin typeface="Arial" pitchFamily="34" charset="0"/>
        </a:defRPr>
      </a:lvl9pPr>
    </p:titleStyle>
    <p:bodyStyle>
      <a:lvl1pPr marL="342900" indent="-342900" algn="l" rtl="0" eaLnBrk="0" fontAlgn="base" hangingPunct="0">
        <a:spcBef>
          <a:spcPct val="0"/>
        </a:spcBef>
        <a:spcAft>
          <a:spcPts val="900"/>
        </a:spcAft>
        <a:buClr>
          <a:schemeClr val="accent1"/>
        </a:buClr>
        <a:buSzPct val="99000"/>
        <a:buFont typeface="Wingdings 3" pitchFamily="18" charset="2"/>
        <a:buChar char="}"/>
        <a:tabLst>
          <a:tab pos="1808163" algn="l"/>
        </a:tabLst>
        <a:defRPr sz="2000">
          <a:solidFill>
            <a:schemeClr val="tx1"/>
          </a:solidFill>
          <a:latin typeface="+mn-lt"/>
          <a:ea typeface="+mn-ea"/>
          <a:cs typeface="+mn-cs"/>
        </a:defRPr>
      </a:lvl1pPr>
      <a:lvl2pPr marL="742950" indent="-28575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5pPr>
      <a:lvl6pPr marL="24384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60364" y="360363"/>
            <a:ext cx="8426450" cy="4762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ltLang="de-DE"/>
              <a:t>Mastertitelformat bearbeiten</a:t>
            </a:r>
          </a:p>
        </p:txBody>
      </p:sp>
      <p:sp>
        <p:nvSpPr>
          <p:cNvPr id="15363" name="Rectangle 3"/>
          <p:cNvSpPr>
            <a:spLocks noGrp="1" noChangeArrowheads="1"/>
          </p:cNvSpPr>
          <p:nvPr>
            <p:ph type="body" idx="1"/>
          </p:nvPr>
        </p:nvSpPr>
        <p:spPr bwMode="auto">
          <a:xfrm>
            <a:off x="360364" y="1125538"/>
            <a:ext cx="8426450" cy="5183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p>
        </p:txBody>
      </p:sp>
      <p:sp>
        <p:nvSpPr>
          <p:cNvPr id="1072" name="Rectangle 48"/>
          <p:cNvSpPr>
            <a:spLocks noChangeArrowheads="1"/>
          </p:cNvSpPr>
          <p:nvPr userDrawn="1"/>
        </p:nvSpPr>
        <p:spPr bwMode="auto">
          <a:xfrm>
            <a:off x="6643688" y="6540500"/>
            <a:ext cx="2143125" cy="317500"/>
          </a:xfrm>
          <a:prstGeom prst="rect">
            <a:avLst/>
          </a:prstGeom>
          <a:noFill/>
          <a:ln w="9525">
            <a:noFill/>
            <a:miter lim="800000"/>
            <a:headEnd/>
            <a:tailEnd/>
          </a:ln>
          <a:effectLst/>
        </p:spPr>
        <p:txBody>
          <a:bodyPr wrap="none" lIns="0" tIns="0" rIns="0" bIns="0"/>
          <a:lstStyle/>
          <a:p>
            <a:pPr algn="r" eaLnBrk="0" hangingPunct="0">
              <a:lnSpc>
                <a:spcPct val="90000"/>
              </a:lnSpc>
              <a:spcAft>
                <a:spcPts val="100"/>
              </a:spcAft>
              <a:defRPr/>
            </a:pPr>
            <a:r>
              <a:rPr lang="de-CH" altLang="de-DE" sz="700" dirty="0">
                <a:solidFill>
                  <a:srgbClr val="000000"/>
                </a:solidFill>
                <a:latin typeface="Arial" pitchFamily="34" charset="0"/>
                <a:ea typeface="ＭＳ Ｐゴシック" pitchFamily="34" charset="-128"/>
              </a:rPr>
              <a:t> Seite </a:t>
            </a:r>
            <a:fld id="{F416CC5B-A4D3-48B9-955D-8204BA1E6561}" type="slidenum">
              <a:rPr lang="de-CH" altLang="de-DE" sz="700">
                <a:solidFill>
                  <a:srgbClr val="000000"/>
                </a:solidFill>
                <a:latin typeface="Arial" pitchFamily="34" charset="0"/>
                <a:ea typeface="ＭＳ Ｐゴシック" pitchFamily="34" charset="-128"/>
              </a:rPr>
              <a:pPr algn="r" eaLnBrk="0" hangingPunct="0">
                <a:lnSpc>
                  <a:spcPct val="90000"/>
                </a:lnSpc>
                <a:spcAft>
                  <a:spcPts val="100"/>
                </a:spcAft>
                <a:defRPr/>
              </a:pPr>
              <a:t>‹Nr.›</a:t>
            </a:fld>
            <a:endParaRPr lang="de-CH" altLang="de-DE" sz="700" dirty="0">
              <a:solidFill>
                <a:srgbClr val="000000"/>
              </a:solidFill>
              <a:latin typeface="Arial" pitchFamily="34" charset="0"/>
              <a:ea typeface="ＭＳ Ｐゴシック" pitchFamily="34" charset="-128"/>
            </a:endParaRPr>
          </a:p>
        </p:txBody>
      </p:sp>
      <p:cxnSp>
        <p:nvCxnSpPr>
          <p:cNvPr id="15365" name="Gerade Verbindung 11"/>
          <p:cNvCxnSpPr>
            <a:cxnSpLocks noChangeShapeType="1"/>
          </p:cNvCxnSpPr>
          <p:nvPr/>
        </p:nvCxnSpPr>
        <p:spPr bwMode="auto">
          <a:xfrm>
            <a:off x="4303713" y="6477000"/>
            <a:ext cx="2952750" cy="0"/>
          </a:xfrm>
          <a:prstGeom prst="line">
            <a:avLst/>
          </a:prstGeom>
          <a:noFill/>
          <a:ln w="9525">
            <a:solidFill>
              <a:srgbClr val="007FC4"/>
            </a:solidFill>
            <a:round/>
            <a:headEnd/>
            <a:tailEnd/>
          </a:ln>
        </p:spPr>
      </p:cxnSp>
      <p:cxnSp>
        <p:nvCxnSpPr>
          <p:cNvPr id="15366" name="Gerade Verbindung 13"/>
          <p:cNvCxnSpPr>
            <a:cxnSpLocks noChangeShapeType="1"/>
          </p:cNvCxnSpPr>
          <p:nvPr/>
        </p:nvCxnSpPr>
        <p:spPr bwMode="auto">
          <a:xfrm>
            <a:off x="-142875" y="500063"/>
            <a:ext cx="914400" cy="914400"/>
          </a:xfrm>
          <a:prstGeom prst="line">
            <a:avLst/>
          </a:prstGeom>
          <a:noFill/>
          <a:ln w="9525">
            <a:noFill/>
            <a:round/>
            <a:headEnd/>
            <a:tailEnd/>
          </a:ln>
        </p:spPr>
      </p:cxnSp>
      <p:cxnSp>
        <p:nvCxnSpPr>
          <p:cNvPr id="15367" name="Gerade Verbindung 19"/>
          <p:cNvCxnSpPr>
            <a:cxnSpLocks noChangeShapeType="1"/>
          </p:cNvCxnSpPr>
          <p:nvPr/>
        </p:nvCxnSpPr>
        <p:spPr bwMode="auto">
          <a:xfrm>
            <a:off x="7358063" y="6477000"/>
            <a:ext cx="1439862" cy="0"/>
          </a:xfrm>
          <a:prstGeom prst="line">
            <a:avLst/>
          </a:prstGeom>
          <a:noFill/>
          <a:ln w="9525">
            <a:solidFill>
              <a:srgbClr val="007FC4"/>
            </a:solidFill>
            <a:round/>
            <a:headEnd/>
            <a:tailEnd/>
          </a:ln>
        </p:spPr>
      </p:cxnSp>
      <p:grpSp>
        <p:nvGrpSpPr>
          <p:cNvPr id="21" name="Gruppieren 49">
            <a:extLst>
              <a:ext uri="{FF2B5EF4-FFF2-40B4-BE49-F238E27FC236}">
                <a16:creationId xmlns="" xmlns:a16="http://schemas.microsoft.com/office/drawing/2014/main" id="{5640A44A-8A86-490F-9952-6C397570A979}"/>
              </a:ext>
            </a:extLst>
          </p:cNvPr>
          <p:cNvGrpSpPr>
            <a:grpSpLocks/>
          </p:cNvGrpSpPr>
          <p:nvPr userDrawn="1"/>
        </p:nvGrpSpPr>
        <p:grpSpPr bwMode="auto">
          <a:xfrm>
            <a:off x="1259235" y="6465894"/>
            <a:ext cx="1152525" cy="179387"/>
            <a:chOff x="395536" y="6469509"/>
            <a:chExt cx="1152128" cy="180262"/>
          </a:xfrm>
        </p:grpSpPr>
        <p:sp>
          <p:nvSpPr>
            <p:cNvPr id="22" name="Rectangle 153">
              <a:extLst>
                <a:ext uri="{FF2B5EF4-FFF2-40B4-BE49-F238E27FC236}">
                  <a16:creationId xmlns="" xmlns:a16="http://schemas.microsoft.com/office/drawing/2014/main" id="{3F2A1692-A574-4513-A9C0-1D26D4F9BECE}"/>
                </a:ext>
              </a:extLst>
            </p:cNvPr>
            <p:cNvSpPr>
              <a:spLocks noChangeArrowheads="1"/>
            </p:cNvSpPr>
            <p:nvPr userDrawn="1"/>
          </p:nvSpPr>
          <p:spPr bwMode="auto">
            <a:xfrm>
              <a:off x="395536" y="6474294"/>
              <a:ext cx="15870" cy="161120"/>
            </a:xfrm>
            <a:prstGeom prst="rect">
              <a:avLst/>
            </a:prstGeom>
            <a:solidFill>
              <a:srgbClr val="000000"/>
            </a:solidFill>
            <a:ln w="0">
              <a:noFill/>
              <a:miter lim="800000"/>
              <a:headEnd/>
              <a:tailEnd/>
            </a:ln>
          </p:spPr>
          <p:txBody>
            <a:bodyPr/>
            <a:lstStyle/>
            <a:p>
              <a:pPr>
                <a:defRPr/>
              </a:pPr>
              <a:endParaRPr lang="de-CH" sz="2200">
                <a:solidFill>
                  <a:srgbClr val="000000"/>
                </a:solidFill>
                <a:latin typeface="Arial" pitchFamily="34" charset="0"/>
                <a:ea typeface="ＭＳ Ｐゴシック" pitchFamily="34" charset="-128"/>
                <a:cs typeface="Arial" pitchFamily="34" charset="0"/>
              </a:endParaRPr>
            </a:p>
          </p:txBody>
        </p:sp>
        <p:sp>
          <p:nvSpPr>
            <p:cNvPr id="23" name="Freeform 154">
              <a:extLst>
                <a:ext uri="{FF2B5EF4-FFF2-40B4-BE49-F238E27FC236}">
                  <a16:creationId xmlns="" xmlns:a16="http://schemas.microsoft.com/office/drawing/2014/main" id="{249FB7E1-F0AC-4916-BC99-611021FC479A}"/>
                </a:ext>
              </a:extLst>
            </p:cNvPr>
            <p:cNvSpPr>
              <a:spLocks noEditPoints="1"/>
            </p:cNvSpPr>
            <p:nvPr userDrawn="1"/>
          </p:nvSpPr>
          <p:spPr bwMode="auto">
            <a:xfrm>
              <a:off x="428863" y="6469509"/>
              <a:ext cx="174565" cy="180262"/>
            </a:xfrm>
            <a:custGeom>
              <a:avLst/>
              <a:gdLst>
                <a:gd name="T0" fmla="*/ 437 w 883"/>
                <a:gd name="T1" fmla="*/ 83 h 907"/>
                <a:gd name="T2" fmla="*/ 355 w 883"/>
                <a:gd name="T3" fmla="*/ 92 h 907"/>
                <a:gd name="T4" fmla="*/ 273 w 883"/>
                <a:gd name="T5" fmla="*/ 119 h 907"/>
                <a:gd name="T6" fmla="*/ 200 w 883"/>
                <a:gd name="T7" fmla="*/ 165 h 907"/>
                <a:gd name="T8" fmla="*/ 145 w 883"/>
                <a:gd name="T9" fmla="*/ 229 h 907"/>
                <a:gd name="T10" fmla="*/ 100 w 883"/>
                <a:gd name="T11" fmla="*/ 321 h 907"/>
                <a:gd name="T12" fmla="*/ 91 w 883"/>
                <a:gd name="T13" fmla="*/ 431 h 907"/>
                <a:gd name="T14" fmla="*/ 100 w 883"/>
                <a:gd name="T15" fmla="*/ 541 h 907"/>
                <a:gd name="T16" fmla="*/ 145 w 883"/>
                <a:gd name="T17" fmla="*/ 632 h 907"/>
                <a:gd name="T18" fmla="*/ 200 w 883"/>
                <a:gd name="T19" fmla="*/ 697 h 907"/>
                <a:gd name="T20" fmla="*/ 273 w 883"/>
                <a:gd name="T21" fmla="*/ 742 h 907"/>
                <a:gd name="T22" fmla="*/ 355 w 883"/>
                <a:gd name="T23" fmla="*/ 770 h 907"/>
                <a:gd name="T24" fmla="*/ 437 w 883"/>
                <a:gd name="T25" fmla="*/ 779 h 907"/>
                <a:gd name="T26" fmla="*/ 528 w 883"/>
                <a:gd name="T27" fmla="*/ 770 h 907"/>
                <a:gd name="T28" fmla="*/ 600 w 883"/>
                <a:gd name="T29" fmla="*/ 742 h 907"/>
                <a:gd name="T30" fmla="*/ 500 w 883"/>
                <a:gd name="T31" fmla="*/ 660 h 907"/>
                <a:gd name="T32" fmla="*/ 546 w 883"/>
                <a:gd name="T33" fmla="*/ 605 h 907"/>
                <a:gd name="T34" fmla="*/ 664 w 883"/>
                <a:gd name="T35" fmla="*/ 706 h 907"/>
                <a:gd name="T36" fmla="*/ 728 w 883"/>
                <a:gd name="T37" fmla="*/ 642 h 907"/>
                <a:gd name="T38" fmla="*/ 773 w 883"/>
                <a:gd name="T39" fmla="*/ 550 h 907"/>
                <a:gd name="T40" fmla="*/ 792 w 883"/>
                <a:gd name="T41" fmla="*/ 431 h 907"/>
                <a:gd name="T42" fmla="*/ 773 w 883"/>
                <a:gd name="T43" fmla="*/ 321 h 907"/>
                <a:gd name="T44" fmla="*/ 737 w 883"/>
                <a:gd name="T45" fmla="*/ 229 h 907"/>
                <a:gd name="T46" fmla="*/ 682 w 883"/>
                <a:gd name="T47" fmla="*/ 165 h 907"/>
                <a:gd name="T48" fmla="*/ 610 w 883"/>
                <a:gd name="T49" fmla="*/ 119 h 907"/>
                <a:gd name="T50" fmla="*/ 528 w 883"/>
                <a:gd name="T51" fmla="*/ 92 h 907"/>
                <a:gd name="T52" fmla="*/ 437 w 883"/>
                <a:gd name="T53" fmla="*/ 83 h 907"/>
                <a:gd name="T54" fmla="*/ 437 w 883"/>
                <a:gd name="T55" fmla="*/ 0 h 907"/>
                <a:gd name="T56" fmla="*/ 555 w 883"/>
                <a:gd name="T57" fmla="*/ 9 h 907"/>
                <a:gd name="T58" fmla="*/ 655 w 883"/>
                <a:gd name="T59" fmla="*/ 46 h 907"/>
                <a:gd name="T60" fmla="*/ 746 w 883"/>
                <a:gd name="T61" fmla="*/ 110 h 907"/>
                <a:gd name="T62" fmla="*/ 819 w 883"/>
                <a:gd name="T63" fmla="*/ 193 h 907"/>
                <a:gd name="T64" fmla="*/ 864 w 883"/>
                <a:gd name="T65" fmla="*/ 303 h 907"/>
                <a:gd name="T66" fmla="*/ 883 w 883"/>
                <a:gd name="T67" fmla="*/ 431 h 907"/>
                <a:gd name="T68" fmla="*/ 864 w 883"/>
                <a:gd name="T69" fmla="*/ 568 h 907"/>
                <a:gd name="T70" fmla="*/ 810 w 883"/>
                <a:gd name="T71" fmla="*/ 678 h 907"/>
                <a:gd name="T72" fmla="*/ 737 w 883"/>
                <a:gd name="T73" fmla="*/ 761 h 907"/>
                <a:gd name="T74" fmla="*/ 855 w 883"/>
                <a:gd name="T75" fmla="*/ 852 h 907"/>
                <a:gd name="T76" fmla="*/ 810 w 883"/>
                <a:gd name="T77" fmla="*/ 907 h 907"/>
                <a:gd name="T78" fmla="*/ 673 w 883"/>
                <a:gd name="T79" fmla="*/ 797 h 907"/>
                <a:gd name="T80" fmla="*/ 564 w 883"/>
                <a:gd name="T81" fmla="*/ 843 h 907"/>
                <a:gd name="T82" fmla="*/ 437 w 883"/>
                <a:gd name="T83" fmla="*/ 861 h 907"/>
                <a:gd name="T84" fmla="*/ 327 w 883"/>
                <a:gd name="T85" fmla="*/ 852 h 907"/>
                <a:gd name="T86" fmla="*/ 218 w 883"/>
                <a:gd name="T87" fmla="*/ 816 h 907"/>
                <a:gd name="T88" fmla="*/ 136 w 883"/>
                <a:gd name="T89" fmla="*/ 752 h 907"/>
                <a:gd name="T90" fmla="*/ 64 w 883"/>
                <a:gd name="T91" fmla="*/ 669 h 907"/>
                <a:gd name="T92" fmla="*/ 18 w 883"/>
                <a:gd name="T93" fmla="*/ 559 h 907"/>
                <a:gd name="T94" fmla="*/ 0 w 883"/>
                <a:gd name="T95" fmla="*/ 431 h 907"/>
                <a:gd name="T96" fmla="*/ 18 w 883"/>
                <a:gd name="T97" fmla="*/ 303 h 907"/>
                <a:gd name="T98" fmla="*/ 64 w 883"/>
                <a:gd name="T99" fmla="*/ 193 h 907"/>
                <a:gd name="T100" fmla="*/ 136 w 883"/>
                <a:gd name="T101" fmla="*/ 110 h 907"/>
                <a:gd name="T102" fmla="*/ 218 w 883"/>
                <a:gd name="T103" fmla="*/ 46 h 907"/>
                <a:gd name="T104" fmla="*/ 327 w 883"/>
                <a:gd name="T105" fmla="*/ 9 h 907"/>
                <a:gd name="T106" fmla="*/ 437 w 883"/>
                <a:gd name="T107" fmla="*/ 0 h 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4" name="Freeform 155">
              <a:extLst>
                <a:ext uri="{FF2B5EF4-FFF2-40B4-BE49-F238E27FC236}">
                  <a16:creationId xmlns="" xmlns:a16="http://schemas.microsoft.com/office/drawing/2014/main" id="{8DAFF0B4-1322-4E6B-A71E-2C7172621741}"/>
                </a:ext>
              </a:extLst>
            </p:cNvPr>
            <p:cNvSpPr>
              <a:spLocks/>
            </p:cNvSpPr>
            <p:nvPr userDrawn="1"/>
          </p:nvSpPr>
          <p:spPr bwMode="auto">
            <a:xfrm>
              <a:off x="619297" y="6474294"/>
              <a:ext cx="130130" cy="161120"/>
            </a:xfrm>
            <a:custGeom>
              <a:avLst/>
              <a:gdLst>
                <a:gd name="T0" fmla="*/ 0 w 656"/>
                <a:gd name="T1" fmla="*/ 0 h 806"/>
                <a:gd name="T2" fmla="*/ 647 w 656"/>
                <a:gd name="T3" fmla="*/ 0 h 806"/>
                <a:gd name="T4" fmla="*/ 647 w 656"/>
                <a:gd name="T5" fmla="*/ 73 h 806"/>
                <a:gd name="T6" fmla="*/ 82 w 656"/>
                <a:gd name="T7" fmla="*/ 73 h 806"/>
                <a:gd name="T8" fmla="*/ 82 w 656"/>
                <a:gd name="T9" fmla="*/ 348 h 806"/>
                <a:gd name="T10" fmla="*/ 628 w 656"/>
                <a:gd name="T11" fmla="*/ 348 h 806"/>
                <a:gd name="T12" fmla="*/ 628 w 656"/>
                <a:gd name="T13" fmla="*/ 430 h 806"/>
                <a:gd name="T14" fmla="*/ 82 w 656"/>
                <a:gd name="T15" fmla="*/ 430 h 806"/>
                <a:gd name="T16" fmla="*/ 82 w 656"/>
                <a:gd name="T17" fmla="*/ 733 h 806"/>
                <a:gd name="T18" fmla="*/ 656 w 656"/>
                <a:gd name="T19" fmla="*/ 733 h 806"/>
                <a:gd name="T20" fmla="*/ 656 w 656"/>
                <a:gd name="T21" fmla="*/ 806 h 806"/>
                <a:gd name="T22" fmla="*/ 0 w 656"/>
                <a:gd name="T23" fmla="*/ 806 h 806"/>
                <a:gd name="T24" fmla="*/ 0 w 656"/>
                <a:gd name="T25" fmla="*/ 0 h 8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5" name="Freeform 156">
              <a:extLst>
                <a:ext uri="{FF2B5EF4-FFF2-40B4-BE49-F238E27FC236}">
                  <a16:creationId xmlns="" xmlns:a16="http://schemas.microsoft.com/office/drawing/2014/main" id="{1823F591-BFE1-4C6D-B6FF-284DF14DF050}"/>
                </a:ext>
              </a:extLst>
            </p:cNvPr>
            <p:cNvSpPr>
              <a:spLocks/>
            </p:cNvSpPr>
            <p:nvPr userDrawn="1"/>
          </p:nvSpPr>
          <p:spPr bwMode="auto">
            <a:xfrm>
              <a:off x="755775" y="6469509"/>
              <a:ext cx="139652" cy="170691"/>
            </a:xfrm>
            <a:custGeom>
              <a:avLst/>
              <a:gdLst>
                <a:gd name="T0" fmla="*/ 337 w 701"/>
                <a:gd name="T1" fmla="*/ 0 h 861"/>
                <a:gd name="T2" fmla="*/ 437 w 701"/>
                <a:gd name="T3" fmla="*/ 9 h 861"/>
                <a:gd name="T4" fmla="*/ 528 w 701"/>
                <a:gd name="T5" fmla="*/ 37 h 861"/>
                <a:gd name="T6" fmla="*/ 601 w 701"/>
                <a:gd name="T7" fmla="*/ 83 h 861"/>
                <a:gd name="T8" fmla="*/ 655 w 701"/>
                <a:gd name="T9" fmla="*/ 156 h 861"/>
                <a:gd name="T10" fmla="*/ 673 w 701"/>
                <a:gd name="T11" fmla="*/ 257 h 861"/>
                <a:gd name="T12" fmla="*/ 591 w 701"/>
                <a:gd name="T13" fmla="*/ 257 h 861"/>
                <a:gd name="T14" fmla="*/ 573 w 701"/>
                <a:gd name="T15" fmla="*/ 184 h 861"/>
                <a:gd name="T16" fmla="*/ 537 w 701"/>
                <a:gd name="T17" fmla="*/ 138 h 861"/>
                <a:gd name="T18" fmla="*/ 482 w 701"/>
                <a:gd name="T19" fmla="*/ 101 h 861"/>
                <a:gd name="T20" fmla="*/ 419 w 701"/>
                <a:gd name="T21" fmla="*/ 92 h 861"/>
                <a:gd name="T22" fmla="*/ 337 w 701"/>
                <a:gd name="T23" fmla="*/ 83 h 861"/>
                <a:gd name="T24" fmla="*/ 246 w 701"/>
                <a:gd name="T25" fmla="*/ 92 h 861"/>
                <a:gd name="T26" fmla="*/ 173 w 701"/>
                <a:gd name="T27" fmla="*/ 119 h 861"/>
                <a:gd name="T28" fmla="*/ 127 w 701"/>
                <a:gd name="T29" fmla="*/ 156 h 861"/>
                <a:gd name="T30" fmla="*/ 109 w 701"/>
                <a:gd name="T31" fmla="*/ 220 h 861"/>
                <a:gd name="T32" fmla="*/ 127 w 701"/>
                <a:gd name="T33" fmla="*/ 284 h 861"/>
                <a:gd name="T34" fmla="*/ 182 w 701"/>
                <a:gd name="T35" fmla="*/ 330 h 861"/>
                <a:gd name="T36" fmla="*/ 282 w 701"/>
                <a:gd name="T37" fmla="*/ 367 h 861"/>
                <a:gd name="T38" fmla="*/ 409 w 701"/>
                <a:gd name="T39" fmla="*/ 385 h 861"/>
                <a:gd name="T40" fmla="*/ 491 w 701"/>
                <a:gd name="T41" fmla="*/ 403 h 861"/>
                <a:gd name="T42" fmla="*/ 573 w 701"/>
                <a:gd name="T43" fmla="*/ 431 h 861"/>
                <a:gd name="T44" fmla="*/ 637 w 701"/>
                <a:gd name="T45" fmla="*/ 468 h 861"/>
                <a:gd name="T46" fmla="*/ 682 w 701"/>
                <a:gd name="T47" fmla="*/ 522 h 861"/>
                <a:gd name="T48" fmla="*/ 701 w 701"/>
                <a:gd name="T49" fmla="*/ 605 h 861"/>
                <a:gd name="T50" fmla="*/ 682 w 701"/>
                <a:gd name="T51" fmla="*/ 697 h 861"/>
                <a:gd name="T52" fmla="*/ 646 w 701"/>
                <a:gd name="T53" fmla="*/ 761 h 861"/>
                <a:gd name="T54" fmla="*/ 591 w 701"/>
                <a:gd name="T55" fmla="*/ 806 h 861"/>
                <a:gd name="T56" fmla="*/ 519 w 701"/>
                <a:gd name="T57" fmla="*/ 843 h 861"/>
                <a:gd name="T58" fmla="*/ 446 w 701"/>
                <a:gd name="T59" fmla="*/ 852 h 861"/>
                <a:gd name="T60" fmla="*/ 364 w 701"/>
                <a:gd name="T61" fmla="*/ 861 h 861"/>
                <a:gd name="T62" fmla="*/ 246 w 701"/>
                <a:gd name="T63" fmla="*/ 852 h 861"/>
                <a:gd name="T64" fmla="*/ 146 w 701"/>
                <a:gd name="T65" fmla="*/ 825 h 861"/>
                <a:gd name="T66" fmla="*/ 73 w 701"/>
                <a:gd name="T67" fmla="*/ 770 h 861"/>
                <a:gd name="T68" fmla="*/ 18 w 701"/>
                <a:gd name="T69" fmla="*/ 687 h 861"/>
                <a:gd name="T70" fmla="*/ 0 w 701"/>
                <a:gd name="T71" fmla="*/ 568 h 861"/>
                <a:gd name="T72" fmla="*/ 82 w 701"/>
                <a:gd name="T73" fmla="*/ 568 h 861"/>
                <a:gd name="T74" fmla="*/ 100 w 701"/>
                <a:gd name="T75" fmla="*/ 660 h 861"/>
                <a:gd name="T76" fmla="*/ 146 w 701"/>
                <a:gd name="T77" fmla="*/ 715 h 861"/>
                <a:gd name="T78" fmla="*/ 200 w 701"/>
                <a:gd name="T79" fmla="*/ 752 h 861"/>
                <a:gd name="T80" fmla="*/ 273 w 701"/>
                <a:gd name="T81" fmla="*/ 770 h 861"/>
                <a:gd name="T82" fmla="*/ 364 w 701"/>
                <a:gd name="T83" fmla="*/ 779 h 861"/>
                <a:gd name="T84" fmla="*/ 437 w 701"/>
                <a:gd name="T85" fmla="*/ 770 h 861"/>
                <a:gd name="T86" fmla="*/ 500 w 701"/>
                <a:gd name="T87" fmla="*/ 761 h 861"/>
                <a:gd name="T88" fmla="*/ 555 w 701"/>
                <a:gd name="T89" fmla="*/ 724 h 861"/>
                <a:gd name="T90" fmla="*/ 591 w 701"/>
                <a:gd name="T91" fmla="*/ 678 h 861"/>
                <a:gd name="T92" fmla="*/ 610 w 701"/>
                <a:gd name="T93" fmla="*/ 614 h 861"/>
                <a:gd name="T94" fmla="*/ 591 w 701"/>
                <a:gd name="T95" fmla="*/ 550 h 861"/>
                <a:gd name="T96" fmla="*/ 546 w 701"/>
                <a:gd name="T97" fmla="*/ 513 h 861"/>
                <a:gd name="T98" fmla="*/ 482 w 701"/>
                <a:gd name="T99" fmla="*/ 486 h 861"/>
                <a:gd name="T100" fmla="*/ 400 w 701"/>
                <a:gd name="T101" fmla="*/ 468 h 861"/>
                <a:gd name="T102" fmla="*/ 318 w 701"/>
                <a:gd name="T103" fmla="*/ 458 h 861"/>
                <a:gd name="T104" fmla="*/ 191 w 701"/>
                <a:gd name="T105" fmla="*/ 431 h 861"/>
                <a:gd name="T106" fmla="*/ 100 w 701"/>
                <a:gd name="T107" fmla="*/ 385 h 861"/>
                <a:gd name="T108" fmla="*/ 36 w 701"/>
                <a:gd name="T109" fmla="*/ 321 h 861"/>
                <a:gd name="T110" fmla="*/ 18 w 701"/>
                <a:gd name="T111" fmla="*/ 239 h 861"/>
                <a:gd name="T112" fmla="*/ 36 w 701"/>
                <a:gd name="T113" fmla="*/ 147 h 861"/>
                <a:gd name="T114" fmla="*/ 82 w 701"/>
                <a:gd name="T115" fmla="*/ 83 h 861"/>
                <a:gd name="T116" fmla="*/ 155 w 701"/>
                <a:gd name="T117" fmla="*/ 37 h 861"/>
                <a:gd name="T118" fmla="*/ 246 w 701"/>
                <a:gd name="T119" fmla="*/ 9 h 861"/>
                <a:gd name="T120" fmla="*/ 337 w 701"/>
                <a:gd name="T121" fmla="*/ 0 h 8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6" name="Freeform 157">
              <a:extLst>
                <a:ext uri="{FF2B5EF4-FFF2-40B4-BE49-F238E27FC236}">
                  <a16:creationId xmlns="" xmlns:a16="http://schemas.microsoft.com/office/drawing/2014/main" id="{D10D8178-61E8-46A1-A3D8-D7255ADC485B}"/>
                </a:ext>
              </a:extLst>
            </p:cNvPr>
            <p:cNvSpPr>
              <a:spLocks noEditPoints="1"/>
            </p:cNvSpPr>
            <p:nvPr userDrawn="1"/>
          </p:nvSpPr>
          <p:spPr bwMode="auto">
            <a:xfrm>
              <a:off x="936688" y="6515771"/>
              <a:ext cx="131717" cy="122834"/>
            </a:xfrm>
            <a:custGeom>
              <a:avLst/>
              <a:gdLst>
                <a:gd name="T0" fmla="*/ 328 w 664"/>
                <a:gd name="T1" fmla="*/ 64 h 623"/>
                <a:gd name="T2" fmla="*/ 228 w 664"/>
                <a:gd name="T3" fmla="*/ 83 h 623"/>
                <a:gd name="T4" fmla="*/ 146 w 664"/>
                <a:gd name="T5" fmla="*/ 129 h 623"/>
                <a:gd name="T6" fmla="*/ 100 w 664"/>
                <a:gd name="T7" fmla="*/ 211 h 623"/>
                <a:gd name="T8" fmla="*/ 82 w 664"/>
                <a:gd name="T9" fmla="*/ 312 h 623"/>
                <a:gd name="T10" fmla="*/ 100 w 664"/>
                <a:gd name="T11" fmla="*/ 413 h 623"/>
                <a:gd name="T12" fmla="*/ 146 w 664"/>
                <a:gd name="T13" fmla="*/ 486 h 623"/>
                <a:gd name="T14" fmla="*/ 228 w 664"/>
                <a:gd name="T15" fmla="*/ 541 h 623"/>
                <a:gd name="T16" fmla="*/ 328 w 664"/>
                <a:gd name="T17" fmla="*/ 559 h 623"/>
                <a:gd name="T18" fmla="*/ 437 w 664"/>
                <a:gd name="T19" fmla="*/ 541 h 623"/>
                <a:gd name="T20" fmla="*/ 519 w 664"/>
                <a:gd name="T21" fmla="*/ 486 h 623"/>
                <a:gd name="T22" fmla="*/ 564 w 664"/>
                <a:gd name="T23" fmla="*/ 413 h 623"/>
                <a:gd name="T24" fmla="*/ 582 w 664"/>
                <a:gd name="T25" fmla="*/ 312 h 623"/>
                <a:gd name="T26" fmla="*/ 564 w 664"/>
                <a:gd name="T27" fmla="*/ 211 h 623"/>
                <a:gd name="T28" fmla="*/ 519 w 664"/>
                <a:gd name="T29" fmla="*/ 129 h 623"/>
                <a:gd name="T30" fmla="*/ 437 w 664"/>
                <a:gd name="T31" fmla="*/ 83 h 623"/>
                <a:gd name="T32" fmla="*/ 328 w 664"/>
                <a:gd name="T33" fmla="*/ 64 h 623"/>
                <a:gd name="T34" fmla="*/ 328 w 664"/>
                <a:gd name="T35" fmla="*/ 0 h 623"/>
                <a:gd name="T36" fmla="*/ 446 w 664"/>
                <a:gd name="T37" fmla="*/ 19 h 623"/>
                <a:gd name="T38" fmla="*/ 546 w 664"/>
                <a:gd name="T39" fmla="*/ 64 h 623"/>
                <a:gd name="T40" fmla="*/ 610 w 664"/>
                <a:gd name="T41" fmla="*/ 129 h 623"/>
                <a:gd name="T42" fmla="*/ 655 w 664"/>
                <a:gd name="T43" fmla="*/ 220 h 623"/>
                <a:gd name="T44" fmla="*/ 664 w 664"/>
                <a:gd name="T45" fmla="*/ 312 h 623"/>
                <a:gd name="T46" fmla="*/ 655 w 664"/>
                <a:gd name="T47" fmla="*/ 403 h 623"/>
                <a:gd name="T48" fmla="*/ 610 w 664"/>
                <a:gd name="T49" fmla="*/ 495 h 623"/>
                <a:gd name="T50" fmla="*/ 546 w 664"/>
                <a:gd name="T51" fmla="*/ 559 h 623"/>
                <a:gd name="T52" fmla="*/ 446 w 664"/>
                <a:gd name="T53" fmla="*/ 605 h 623"/>
                <a:gd name="T54" fmla="*/ 328 w 664"/>
                <a:gd name="T55" fmla="*/ 623 h 623"/>
                <a:gd name="T56" fmla="*/ 209 w 664"/>
                <a:gd name="T57" fmla="*/ 605 h 623"/>
                <a:gd name="T58" fmla="*/ 118 w 664"/>
                <a:gd name="T59" fmla="*/ 559 h 623"/>
                <a:gd name="T60" fmla="*/ 46 w 664"/>
                <a:gd name="T61" fmla="*/ 495 h 623"/>
                <a:gd name="T62" fmla="*/ 9 w 664"/>
                <a:gd name="T63" fmla="*/ 403 h 623"/>
                <a:gd name="T64" fmla="*/ 0 w 664"/>
                <a:gd name="T65" fmla="*/ 312 h 623"/>
                <a:gd name="T66" fmla="*/ 9 w 664"/>
                <a:gd name="T67" fmla="*/ 220 h 623"/>
                <a:gd name="T68" fmla="*/ 46 w 664"/>
                <a:gd name="T69" fmla="*/ 129 h 623"/>
                <a:gd name="T70" fmla="*/ 118 w 664"/>
                <a:gd name="T71" fmla="*/ 64 h 623"/>
                <a:gd name="T72" fmla="*/ 209 w 664"/>
                <a:gd name="T73" fmla="*/ 19 h 623"/>
                <a:gd name="T74" fmla="*/ 328 w 664"/>
                <a:gd name="T75" fmla="*/ 0 h 6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7" name="Freeform 158">
              <a:extLst>
                <a:ext uri="{FF2B5EF4-FFF2-40B4-BE49-F238E27FC236}">
                  <a16:creationId xmlns="" xmlns:a16="http://schemas.microsoft.com/office/drawing/2014/main" id="{576C71BC-3D1E-4361-994B-E4DC2CA6FD77}"/>
                </a:ext>
              </a:extLst>
            </p:cNvPr>
            <p:cNvSpPr>
              <a:spLocks/>
            </p:cNvSpPr>
            <p:nvPr userDrawn="1"/>
          </p:nvSpPr>
          <p:spPr bwMode="auto">
            <a:xfrm>
              <a:off x="1081100" y="6515771"/>
              <a:ext cx="115848" cy="119644"/>
            </a:xfrm>
            <a:custGeom>
              <a:avLst/>
              <a:gdLst>
                <a:gd name="T0" fmla="*/ 328 w 582"/>
                <a:gd name="T1" fmla="*/ 0 h 605"/>
                <a:gd name="T2" fmla="*/ 428 w 582"/>
                <a:gd name="T3" fmla="*/ 10 h 605"/>
                <a:gd name="T4" fmla="*/ 501 w 582"/>
                <a:gd name="T5" fmla="*/ 46 h 605"/>
                <a:gd name="T6" fmla="*/ 546 w 582"/>
                <a:gd name="T7" fmla="*/ 92 h 605"/>
                <a:gd name="T8" fmla="*/ 573 w 582"/>
                <a:gd name="T9" fmla="*/ 165 h 605"/>
                <a:gd name="T10" fmla="*/ 582 w 582"/>
                <a:gd name="T11" fmla="*/ 239 h 605"/>
                <a:gd name="T12" fmla="*/ 582 w 582"/>
                <a:gd name="T13" fmla="*/ 605 h 605"/>
                <a:gd name="T14" fmla="*/ 501 w 582"/>
                <a:gd name="T15" fmla="*/ 605 h 605"/>
                <a:gd name="T16" fmla="*/ 501 w 582"/>
                <a:gd name="T17" fmla="*/ 229 h 605"/>
                <a:gd name="T18" fmla="*/ 491 w 582"/>
                <a:gd name="T19" fmla="*/ 156 h 605"/>
                <a:gd name="T20" fmla="*/ 446 w 582"/>
                <a:gd name="T21" fmla="*/ 101 h 605"/>
                <a:gd name="T22" fmla="*/ 391 w 582"/>
                <a:gd name="T23" fmla="*/ 74 h 605"/>
                <a:gd name="T24" fmla="*/ 319 w 582"/>
                <a:gd name="T25" fmla="*/ 64 h 605"/>
                <a:gd name="T26" fmla="*/ 209 w 582"/>
                <a:gd name="T27" fmla="*/ 83 h 605"/>
                <a:gd name="T28" fmla="*/ 137 w 582"/>
                <a:gd name="T29" fmla="*/ 129 h 605"/>
                <a:gd name="T30" fmla="*/ 100 w 582"/>
                <a:gd name="T31" fmla="*/ 193 h 605"/>
                <a:gd name="T32" fmla="*/ 82 w 582"/>
                <a:gd name="T33" fmla="*/ 284 h 605"/>
                <a:gd name="T34" fmla="*/ 82 w 582"/>
                <a:gd name="T35" fmla="*/ 605 h 605"/>
                <a:gd name="T36" fmla="*/ 0 w 582"/>
                <a:gd name="T37" fmla="*/ 605 h 605"/>
                <a:gd name="T38" fmla="*/ 0 w 582"/>
                <a:gd name="T39" fmla="*/ 19 h 605"/>
                <a:gd name="T40" fmla="*/ 82 w 582"/>
                <a:gd name="T41" fmla="*/ 19 h 605"/>
                <a:gd name="T42" fmla="*/ 82 w 582"/>
                <a:gd name="T43" fmla="*/ 129 h 605"/>
                <a:gd name="T44" fmla="*/ 118 w 582"/>
                <a:gd name="T45" fmla="*/ 83 h 605"/>
                <a:gd name="T46" fmla="*/ 164 w 582"/>
                <a:gd name="T47" fmla="*/ 46 h 605"/>
                <a:gd name="T48" fmla="*/ 237 w 582"/>
                <a:gd name="T49" fmla="*/ 10 h 605"/>
                <a:gd name="T50" fmla="*/ 328 w 582"/>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28" name="Rectangle 159">
              <a:extLst>
                <a:ext uri="{FF2B5EF4-FFF2-40B4-BE49-F238E27FC236}">
                  <a16:creationId xmlns="" xmlns:a16="http://schemas.microsoft.com/office/drawing/2014/main" id="{6A42D10D-87D7-44AE-820E-BECEBBF1B615}"/>
                </a:ext>
              </a:extLst>
            </p:cNvPr>
            <p:cNvSpPr>
              <a:spLocks noChangeArrowheads="1"/>
            </p:cNvSpPr>
            <p:nvPr userDrawn="1"/>
          </p:nvSpPr>
          <p:spPr bwMode="auto">
            <a:xfrm>
              <a:off x="1212817" y="6472699"/>
              <a:ext cx="15870" cy="162715"/>
            </a:xfrm>
            <a:prstGeom prst="rect">
              <a:avLst/>
            </a:prstGeom>
            <a:solidFill>
              <a:srgbClr val="00CD0D"/>
            </a:solidFill>
            <a:ln w="0">
              <a:noFill/>
              <a:miter lim="800000"/>
              <a:headEnd/>
              <a:tailEnd/>
            </a:ln>
          </p:spPr>
          <p:txBody>
            <a:bodyPr/>
            <a:lstStyle/>
            <a:p>
              <a:pPr>
                <a:defRPr/>
              </a:pPr>
              <a:endParaRPr lang="de-CH" sz="2200">
                <a:solidFill>
                  <a:srgbClr val="000000"/>
                </a:solidFill>
                <a:latin typeface="Arial" pitchFamily="34" charset="0"/>
                <a:ea typeface="ＭＳ Ｐゴシック" pitchFamily="34" charset="-128"/>
                <a:cs typeface="Arial" pitchFamily="34" charset="0"/>
              </a:endParaRPr>
            </a:p>
          </p:txBody>
        </p:sp>
        <p:sp>
          <p:nvSpPr>
            <p:cNvPr id="29" name="Freeform 160">
              <a:extLst>
                <a:ext uri="{FF2B5EF4-FFF2-40B4-BE49-F238E27FC236}">
                  <a16:creationId xmlns="" xmlns:a16="http://schemas.microsoft.com/office/drawing/2014/main" id="{F36A5F39-73A0-46C3-981D-12A14F0098DB}"/>
                </a:ext>
              </a:extLst>
            </p:cNvPr>
            <p:cNvSpPr>
              <a:spLocks noEditPoints="1"/>
            </p:cNvSpPr>
            <p:nvPr userDrawn="1"/>
          </p:nvSpPr>
          <p:spPr bwMode="auto">
            <a:xfrm>
              <a:off x="1250904" y="6472699"/>
              <a:ext cx="15870" cy="162715"/>
            </a:xfrm>
            <a:custGeom>
              <a:avLst/>
              <a:gdLst>
                <a:gd name="T0" fmla="*/ 0 w 82"/>
                <a:gd name="T1" fmla="*/ 229 h 815"/>
                <a:gd name="T2" fmla="*/ 82 w 82"/>
                <a:gd name="T3" fmla="*/ 229 h 815"/>
                <a:gd name="T4" fmla="*/ 82 w 82"/>
                <a:gd name="T5" fmla="*/ 815 h 815"/>
                <a:gd name="T6" fmla="*/ 0 w 82"/>
                <a:gd name="T7" fmla="*/ 815 h 815"/>
                <a:gd name="T8" fmla="*/ 0 w 82"/>
                <a:gd name="T9" fmla="*/ 229 h 815"/>
                <a:gd name="T10" fmla="*/ 0 w 82"/>
                <a:gd name="T11" fmla="*/ 0 h 815"/>
                <a:gd name="T12" fmla="*/ 82 w 82"/>
                <a:gd name="T13" fmla="*/ 0 h 815"/>
                <a:gd name="T14" fmla="*/ 82 w 82"/>
                <a:gd name="T15" fmla="*/ 128 h 815"/>
                <a:gd name="T16" fmla="*/ 0 w 82"/>
                <a:gd name="T17" fmla="*/ 128 h 815"/>
                <a:gd name="T18" fmla="*/ 0 w 82"/>
                <a:gd name="T19" fmla="*/ 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0" name="Freeform 161">
              <a:extLst>
                <a:ext uri="{FF2B5EF4-FFF2-40B4-BE49-F238E27FC236}">
                  <a16:creationId xmlns="" xmlns:a16="http://schemas.microsoft.com/office/drawing/2014/main" id="{F2A02ECD-BE59-47D1-AF7D-3B91B5467DE6}"/>
                </a:ext>
              </a:extLst>
            </p:cNvPr>
            <p:cNvSpPr>
              <a:spLocks/>
            </p:cNvSpPr>
            <p:nvPr userDrawn="1"/>
          </p:nvSpPr>
          <p:spPr bwMode="auto">
            <a:xfrm>
              <a:off x="1287404" y="6515771"/>
              <a:ext cx="115848" cy="119644"/>
            </a:xfrm>
            <a:custGeom>
              <a:avLst/>
              <a:gdLst>
                <a:gd name="T0" fmla="*/ 328 w 583"/>
                <a:gd name="T1" fmla="*/ 0 h 605"/>
                <a:gd name="T2" fmla="*/ 428 w 583"/>
                <a:gd name="T3" fmla="*/ 10 h 605"/>
                <a:gd name="T4" fmla="*/ 501 w 583"/>
                <a:gd name="T5" fmla="*/ 46 h 605"/>
                <a:gd name="T6" fmla="*/ 546 w 583"/>
                <a:gd name="T7" fmla="*/ 92 h 605"/>
                <a:gd name="T8" fmla="*/ 574 w 583"/>
                <a:gd name="T9" fmla="*/ 165 h 605"/>
                <a:gd name="T10" fmla="*/ 583 w 583"/>
                <a:gd name="T11" fmla="*/ 239 h 605"/>
                <a:gd name="T12" fmla="*/ 583 w 583"/>
                <a:gd name="T13" fmla="*/ 605 h 605"/>
                <a:gd name="T14" fmla="*/ 501 w 583"/>
                <a:gd name="T15" fmla="*/ 605 h 605"/>
                <a:gd name="T16" fmla="*/ 501 w 583"/>
                <a:gd name="T17" fmla="*/ 229 h 605"/>
                <a:gd name="T18" fmla="*/ 492 w 583"/>
                <a:gd name="T19" fmla="*/ 156 h 605"/>
                <a:gd name="T20" fmla="*/ 455 w 583"/>
                <a:gd name="T21" fmla="*/ 101 h 605"/>
                <a:gd name="T22" fmla="*/ 401 w 583"/>
                <a:gd name="T23" fmla="*/ 74 h 605"/>
                <a:gd name="T24" fmla="*/ 328 w 583"/>
                <a:gd name="T25" fmla="*/ 64 h 605"/>
                <a:gd name="T26" fmla="*/ 219 w 583"/>
                <a:gd name="T27" fmla="*/ 83 h 605"/>
                <a:gd name="T28" fmla="*/ 146 w 583"/>
                <a:gd name="T29" fmla="*/ 129 h 605"/>
                <a:gd name="T30" fmla="*/ 110 w 583"/>
                <a:gd name="T31" fmla="*/ 193 h 605"/>
                <a:gd name="T32" fmla="*/ 91 w 583"/>
                <a:gd name="T33" fmla="*/ 284 h 605"/>
                <a:gd name="T34" fmla="*/ 91 w 583"/>
                <a:gd name="T35" fmla="*/ 605 h 605"/>
                <a:gd name="T36" fmla="*/ 0 w 583"/>
                <a:gd name="T37" fmla="*/ 605 h 605"/>
                <a:gd name="T38" fmla="*/ 0 w 583"/>
                <a:gd name="T39" fmla="*/ 19 h 605"/>
                <a:gd name="T40" fmla="*/ 91 w 583"/>
                <a:gd name="T41" fmla="*/ 19 h 605"/>
                <a:gd name="T42" fmla="*/ 91 w 583"/>
                <a:gd name="T43" fmla="*/ 129 h 605"/>
                <a:gd name="T44" fmla="*/ 119 w 583"/>
                <a:gd name="T45" fmla="*/ 83 h 605"/>
                <a:gd name="T46" fmla="*/ 173 w 583"/>
                <a:gd name="T47" fmla="*/ 46 h 605"/>
                <a:gd name="T48" fmla="*/ 237 w 583"/>
                <a:gd name="T49" fmla="*/ 10 h 605"/>
                <a:gd name="T50" fmla="*/ 328 w 583"/>
                <a:gd name="T51" fmla="*/ 0 h 6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sp>
          <p:nvSpPr>
            <p:cNvPr id="31" name="Freeform 162">
              <a:extLst>
                <a:ext uri="{FF2B5EF4-FFF2-40B4-BE49-F238E27FC236}">
                  <a16:creationId xmlns="" xmlns:a16="http://schemas.microsoft.com/office/drawing/2014/main" id="{61A864F5-F0CA-4A5F-B04A-0CE6B6950756}"/>
                </a:ext>
              </a:extLst>
            </p:cNvPr>
            <p:cNvSpPr>
              <a:spLocks noEditPoints="1"/>
            </p:cNvSpPr>
            <p:nvPr userDrawn="1"/>
          </p:nvSpPr>
          <p:spPr bwMode="auto">
            <a:xfrm>
              <a:off x="1419121" y="6515771"/>
              <a:ext cx="128543" cy="122834"/>
            </a:xfrm>
            <a:custGeom>
              <a:avLst/>
              <a:gdLst>
                <a:gd name="T0" fmla="*/ 327 w 646"/>
                <a:gd name="T1" fmla="*/ 64 h 623"/>
                <a:gd name="T2" fmla="*/ 245 w 646"/>
                <a:gd name="T3" fmla="*/ 74 h 623"/>
                <a:gd name="T4" fmla="*/ 173 w 646"/>
                <a:gd name="T5" fmla="*/ 110 h 623"/>
                <a:gd name="T6" fmla="*/ 109 w 646"/>
                <a:gd name="T7" fmla="*/ 174 h 623"/>
                <a:gd name="T8" fmla="*/ 82 w 646"/>
                <a:gd name="T9" fmla="*/ 266 h 623"/>
                <a:gd name="T10" fmla="*/ 564 w 646"/>
                <a:gd name="T11" fmla="*/ 266 h 623"/>
                <a:gd name="T12" fmla="*/ 528 w 646"/>
                <a:gd name="T13" fmla="*/ 174 h 623"/>
                <a:gd name="T14" fmla="*/ 473 w 646"/>
                <a:gd name="T15" fmla="*/ 110 h 623"/>
                <a:gd name="T16" fmla="*/ 409 w 646"/>
                <a:gd name="T17" fmla="*/ 74 h 623"/>
                <a:gd name="T18" fmla="*/ 327 w 646"/>
                <a:gd name="T19" fmla="*/ 64 h 623"/>
                <a:gd name="T20" fmla="*/ 318 w 646"/>
                <a:gd name="T21" fmla="*/ 0 h 623"/>
                <a:gd name="T22" fmla="*/ 400 w 646"/>
                <a:gd name="T23" fmla="*/ 10 h 623"/>
                <a:gd name="T24" fmla="*/ 473 w 646"/>
                <a:gd name="T25" fmla="*/ 28 h 623"/>
                <a:gd name="T26" fmla="*/ 537 w 646"/>
                <a:gd name="T27" fmla="*/ 64 h 623"/>
                <a:gd name="T28" fmla="*/ 591 w 646"/>
                <a:gd name="T29" fmla="*/ 129 h 623"/>
                <a:gd name="T30" fmla="*/ 637 w 646"/>
                <a:gd name="T31" fmla="*/ 211 h 623"/>
                <a:gd name="T32" fmla="*/ 646 w 646"/>
                <a:gd name="T33" fmla="*/ 330 h 623"/>
                <a:gd name="T34" fmla="*/ 82 w 646"/>
                <a:gd name="T35" fmla="*/ 330 h 623"/>
                <a:gd name="T36" fmla="*/ 100 w 646"/>
                <a:gd name="T37" fmla="*/ 422 h 623"/>
                <a:gd name="T38" fmla="*/ 145 w 646"/>
                <a:gd name="T39" fmla="*/ 495 h 623"/>
                <a:gd name="T40" fmla="*/ 218 w 646"/>
                <a:gd name="T41" fmla="*/ 541 h 623"/>
                <a:gd name="T42" fmla="*/ 318 w 646"/>
                <a:gd name="T43" fmla="*/ 559 h 623"/>
                <a:gd name="T44" fmla="*/ 409 w 646"/>
                <a:gd name="T45" fmla="*/ 550 h 623"/>
                <a:gd name="T46" fmla="*/ 473 w 646"/>
                <a:gd name="T47" fmla="*/ 523 h 623"/>
                <a:gd name="T48" fmla="*/ 519 w 646"/>
                <a:gd name="T49" fmla="*/ 477 h 623"/>
                <a:gd name="T50" fmla="*/ 546 w 646"/>
                <a:gd name="T51" fmla="*/ 422 h 623"/>
                <a:gd name="T52" fmla="*/ 637 w 646"/>
                <a:gd name="T53" fmla="*/ 422 h 623"/>
                <a:gd name="T54" fmla="*/ 610 w 646"/>
                <a:gd name="T55" fmla="*/ 486 h 623"/>
                <a:gd name="T56" fmla="*/ 564 w 646"/>
                <a:gd name="T57" fmla="*/ 532 h 623"/>
                <a:gd name="T58" fmla="*/ 500 w 646"/>
                <a:gd name="T59" fmla="*/ 577 h 623"/>
                <a:gd name="T60" fmla="*/ 418 w 646"/>
                <a:gd name="T61" fmla="*/ 614 h 623"/>
                <a:gd name="T62" fmla="*/ 318 w 646"/>
                <a:gd name="T63" fmla="*/ 623 h 623"/>
                <a:gd name="T64" fmla="*/ 209 w 646"/>
                <a:gd name="T65" fmla="*/ 614 h 623"/>
                <a:gd name="T66" fmla="*/ 127 w 646"/>
                <a:gd name="T67" fmla="*/ 577 h 623"/>
                <a:gd name="T68" fmla="*/ 63 w 646"/>
                <a:gd name="T69" fmla="*/ 523 h 623"/>
                <a:gd name="T70" fmla="*/ 27 w 646"/>
                <a:gd name="T71" fmla="*/ 458 h 623"/>
                <a:gd name="T72" fmla="*/ 9 w 646"/>
                <a:gd name="T73" fmla="*/ 385 h 623"/>
                <a:gd name="T74" fmla="*/ 0 w 646"/>
                <a:gd name="T75" fmla="*/ 312 h 623"/>
                <a:gd name="T76" fmla="*/ 9 w 646"/>
                <a:gd name="T77" fmla="*/ 220 h 623"/>
                <a:gd name="T78" fmla="*/ 45 w 646"/>
                <a:gd name="T79" fmla="*/ 129 h 623"/>
                <a:gd name="T80" fmla="*/ 109 w 646"/>
                <a:gd name="T81" fmla="*/ 64 h 623"/>
                <a:gd name="T82" fmla="*/ 200 w 646"/>
                <a:gd name="T83" fmla="*/ 19 h 623"/>
                <a:gd name="T84" fmla="*/ 318 w 646"/>
                <a:gd name="T85" fmla="*/ 0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00CD0D"/>
            </a:solidFill>
            <a:ln w="0">
              <a:noFill/>
              <a:prstDash val="solid"/>
              <a:round/>
              <a:headEnd/>
              <a:tailEnd/>
            </a:ln>
          </p:spPr>
          <p:txBody>
            <a:bodyPr/>
            <a:lstStyle/>
            <a:p>
              <a:pPr defTabSz="457200" eaLnBrk="0" hangingPunct="0">
                <a:defRPr/>
              </a:pPr>
              <a:endParaRPr lang="de-CH">
                <a:solidFill>
                  <a:prstClr val="black"/>
                </a:solidFill>
                <a:latin typeface="Arial" pitchFamily="34" charset="0"/>
                <a:ea typeface="ＭＳ Ｐゴシック" pitchFamily="34" charset="-128"/>
              </a:endParaRPr>
            </a:p>
          </p:txBody>
        </p:sp>
      </p:grpSp>
      <p:pic>
        <p:nvPicPr>
          <p:cNvPr id="32" name="Grafik 31">
            <a:extLst>
              <a:ext uri="{FF2B5EF4-FFF2-40B4-BE49-F238E27FC236}">
                <a16:creationId xmlns="" xmlns:a16="http://schemas.microsoft.com/office/drawing/2014/main" id="{19C8D724-3D56-4EA1-87E9-06667E437C6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79208" y="6417376"/>
            <a:ext cx="564882" cy="396000"/>
          </a:xfrm>
          <a:prstGeom prst="rect">
            <a:avLst/>
          </a:prstGeom>
        </p:spPr>
      </p:pic>
    </p:spTree>
    <p:extLst>
      <p:ext uri="{BB962C8B-B14F-4D97-AF65-F5344CB8AC3E}">
        <p14:creationId xmlns:p14="http://schemas.microsoft.com/office/powerpoint/2010/main" val="3609549900"/>
      </p:ext>
    </p:extLst>
  </p:cSld>
  <p:clrMap bg1="lt1" tx1="dk1" bg2="lt2" tx2="dk2" accent1="accent1" accent2="accent2" accent3="accent3" accent4="accent4" accent5="accent5" accent6="accent6" hlink="hlink" folHlink="folHlink"/>
  <p:sldLayoutIdLst>
    <p:sldLayoutId id="2147519932" r:id="rId1"/>
    <p:sldLayoutId id="2147519935" r:id="rId2"/>
    <p:sldLayoutId id="2147519936" r:id="rId3"/>
    <p:sldLayoutId id="2147519938" r:id="rId4"/>
    <p:sldLayoutId id="2147519942" r:id="rId5"/>
    <p:sldLayoutId id="2147519943" r:id="rId6"/>
    <p:sldLayoutId id="2147519947" r:id="rId7"/>
    <p:sldLayoutId id="2147519990" r:id="rId8"/>
    <p:sldLayoutId id="2147519993" r:id="rId9"/>
    <p:sldLayoutId id="2147519994" r:id="rId10"/>
    <p:sldLayoutId id="2147519995" r:id="rId11"/>
    <p:sldLayoutId id="2147519996" r:id="rId12"/>
  </p:sldLayoutIdLst>
  <p:txStyles>
    <p:titleStyle>
      <a:lvl1pPr algn="l" rtl="0" eaLnBrk="0" fontAlgn="base" hangingPunct="0">
        <a:lnSpc>
          <a:spcPct val="90000"/>
        </a:lnSpc>
        <a:spcBef>
          <a:spcPct val="0"/>
        </a:spcBef>
        <a:spcAft>
          <a:spcPct val="0"/>
        </a:spcAft>
        <a:defRPr sz="3000" b="1">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defRPr>
      </a:lvl5pPr>
      <a:lvl6pPr marL="457200" algn="l" rtl="0" eaLnBrk="1" fontAlgn="base" hangingPunct="1">
        <a:lnSpc>
          <a:spcPct val="90000"/>
        </a:lnSpc>
        <a:spcBef>
          <a:spcPct val="0"/>
        </a:spcBef>
        <a:spcAft>
          <a:spcPct val="0"/>
        </a:spcAft>
        <a:defRPr sz="2800" b="1">
          <a:solidFill>
            <a:srgbClr val="007FC4"/>
          </a:solidFill>
          <a:latin typeface="Arial" pitchFamily="34" charset="0"/>
        </a:defRPr>
      </a:lvl6pPr>
      <a:lvl7pPr marL="914400" algn="l" rtl="0" eaLnBrk="1" fontAlgn="base" hangingPunct="1">
        <a:lnSpc>
          <a:spcPct val="90000"/>
        </a:lnSpc>
        <a:spcBef>
          <a:spcPct val="0"/>
        </a:spcBef>
        <a:spcAft>
          <a:spcPct val="0"/>
        </a:spcAft>
        <a:defRPr sz="2800" b="1">
          <a:solidFill>
            <a:srgbClr val="007FC4"/>
          </a:solidFill>
          <a:latin typeface="Arial" pitchFamily="34" charset="0"/>
        </a:defRPr>
      </a:lvl7pPr>
      <a:lvl8pPr marL="1371600" algn="l" rtl="0" eaLnBrk="1" fontAlgn="base" hangingPunct="1">
        <a:lnSpc>
          <a:spcPct val="90000"/>
        </a:lnSpc>
        <a:spcBef>
          <a:spcPct val="0"/>
        </a:spcBef>
        <a:spcAft>
          <a:spcPct val="0"/>
        </a:spcAft>
        <a:defRPr sz="2800" b="1">
          <a:solidFill>
            <a:srgbClr val="007FC4"/>
          </a:solidFill>
          <a:latin typeface="Arial" pitchFamily="34" charset="0"/>
        </a:defRPr>
      </a:lvl8pPr>
      <a:lvl9pPr marL="1828800" algn="l" rtl="0" eaLnBrk="1" fontAlgn="base" hangingPunct="1">
        <a:lnSpc>
          <a:spcPct val="90000"/>
        </a:lnSpc>
        <a:spcBef>
          <a:spcPct val="0"/>
        </a:spcBef>
        <a:spcAft>
          <a:spcPct val="0"/>
        </a:spcAft>
        <a:defRPr sz="2800" b="1">
          <a:solidFill>
            <a:srgbClr val="007FC4"/>
          </a:solidFill>
          <a:latin typeface="Arial" pitchFamily="34" charset="0"/>
        </a:defRPr>
      </a:lvl9pPr>
    </p:titleStyle>
    <p:bodyStyle>
      <a:lvl1pPr marL="342900" indent="-342900" algn="l" rtl="0" eaLnBrk="0" fontAlgn="base" hangingPunct="0">
        <a:spcBef>
          <a:spcPct val="0"/>
        </a:spcBef>
        <a:spcAft>
          <a:spcPts val="900"/>
        </a:spcAft>
        <a:buClr>
          <a:schemeClr val="accent1"/>
        </a:buClr>
        <a:buSzPct val="99000"/>
        <a:buFont typeface="Wingdings 3" pitchFamily="18" charset="2"/>
        <a:buChar char="}"/>
        <a:tabLst>
          <a:tab pos="1808163" algn="l"/>
        </a:tabLst>
        <a:defRPr sz="2000">
          <a:solidFill>
            <a:schemeClr val="tx1"/>
          </a:solidFill>
          <a:latin typeface="+mn-lt"/>
          <a:ea typeface="+mn-ea"/>
          <a:cs typeface="+mn-cs"/>
        </a:defRPr>
      </a:lvl1pPr>
      <a:lvl2pPr marL="742950" indent="-28575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5pPr>
      <a:lvl6pPr marL="24384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bwMode="auto">
          <a:xfrm>
            <a:off x="360363" y="360366"/>
            <a:ext cx="8426450" cy="47625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Mastertitelformat bearbeiten</a:t>
            </a:r>
          </a:p>
        </p:txBody>
      </p:sp>
      <p:sp>
        <p:nvSpPr>
          <p:cNvPr id="378883" name="Rectangle 3"/>
          <p:cNvSpPr>
            <a:spLocks noGrp="1" noChangeArrowheads="1"/>
          </p:cNvSpPr>
          <p:nvPr>
            <p:ph type="body" idx="1"/>
          </p:nvPr>
        </p:nvSpPr>
        <p:spPr bwMode="auto">
          <a:xfrm>
            <a:off x="360363" y="1125542"/>
            <a:ext cx="8426450" cy="51831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p>
        </p:txBody>
      </p:sp>
      <p:sp>
        <p:nvSpPr>
          <p:cNvPr id="1072" name="Rectangle 48"/>
          <p:cNvSpPr>
            <a:spLocks noChangeArrowheads="1"/>
          </p:cNvSpPr>
          <p:nvPr/>
        </p:nvSpPr>
        <p:spPr bwMode="auto">
          <a:xfrm>
            <a:off x="6643688" y="6540500"/>
            <a:ext cx="2143125" cy="317500"/>
          </a:xfrm>
          <a:prstGeom prst="rect">
            <a:avLst/>
          </a:prstGeom>
          <a:noFill/>
          <a:ln w="9525">
            <a:noFill/>
            <a:miter lim="800000"/>
            <a:headEnd/>
            <a:tailEnd/>
          </a:ln>
          <a:effectLst/>
        </p:spPr>
        <p:txBody>
          <a:bodyPr wrap="none" lIns="0" tIns="0" rIns="0" bIns="0"/>
          <a:lstStyle/>
          <a:p>
            <a:pPr algn="r" eaLnBrk="0" hangingPunct="0">
              <a:lnSpc>
                <a:spcPct val="90000"/>
              </a:lnSpc>
              <a:spcAft>
                <a:spcPts val="100"/>
              </a:spcAft>
              <a:defRPr/>
            </a:pPr>
            <a:r>
              <a:rPr lang="de-CH" sz="700" dirty="0">
                <a:solidFill>
                  <a:prstClr val="black"/>
                </a:solidFill>
                <a:latin typeface="Arial" pitchFamily="34" charset="0"/>
                <a:cs typeface="Arial" pitchFamily="34" charset="0"/>
              </a:rPr>
              <a:t>Beratungsteam schulentwicklung.ch</a:t>
            </a:r>
          </a:p>
          <a:p>
            <a:pPr algn="r" eaLnBrk="0" hangingPunct="0">
              <a:lnSpc>
                <a:spcPct val="90000"/>
              </a:lnSpc>
              <a:spcAft>
                <a:spcPts val="100"/>
              </a:spcAft>
              <a:defRPr/>
            </a:pPr>
            <a:fld id="{D71DD9B8-691A-4035-AF4A-72C29CA1E55C}" type="datetime1">
              <a:rPr lang="de-CH" sz="700">
                <a:solidFill>
                  <a:prstClr val="black"/>
                </a:solidFill>
                <a:latin typeface="Arial" pitchFamily="34" charset="0"/>
                <a:cs typeface="Arial" pitchFamily="34" charset="0"/>
              </a:rPr>
              <a:pPr algn="r" eaLnBrk="0" hangingPunct="0">
                <a:lnSpc>
                  <a:spcPct val="90000"/>
                </a:lnSpc>
                <a:spcAft>
                  <a:spcPts val="100"/>
                </a:spcAft>
                <a:defRPr/>
              </a:pPr>
              <a:t>20.09.2021</a:t>
            </a:fld>
            <a:r>
              <a:rPr lang="de-CH" sz="700" dirty="0">
                <a:solidFill>
                  <a:prstClr val="black"/>
                </a:solidFill>
                <a:latin typeface="Arial" pitchFamily="34" charset="0"/>
                <a:cs typeface="Arial" pitchFamily="34" charset="0"/>
              </a:rPr>
              <a:t>, Seite </a:t>
            </a:r>
            <a:fld id="{2D8BF47C-6B4B-4198-ABD7-E96D851BCDD4}" type="slidenum">
              <a:rPr lang="de-CH" sz="700">
                <a:solidFill>
                  <a:prstClr val="black"/>
                </a:solidFill>
                <a:latin typeface="Arial" pitchFamily="34" charset="0"/>
                <a:cs typeface="Arial" pitchFamily="34" charset="0"/>
              </a:rPr>
              <a:pPr algn="r" eaLnBrk="0" hangingPunct="0">
                <a:lnSpc>
                  <a:spcPct val="90000"/>
                </a:lnSpc>
                <a:spcAft>
                  <a:spcPts val="100"/>
                </a:spcAft>
                <a:defRPr/>
              </a:pPr>
              <a:t>‹Nr.›</a:t>
            </a:fld>
            <a:endParaRPr lang="de-CH" sz="700" dirty="0">
              <a:solidFill>
                <a:prstClr val="black"/>
              </a:solidFill>
              <a:latin typeface="Arial" pitchFamily="34" charset="0"/>
              <a:cs typeface="Arial" pitchFamily="34" charset="0"/>
            </a:endParaRPr>
          </a:p>
        </p:txBody>
      </p:sp>
      <p:cxnSp>
        <p:nvCxnSpPr>
          <p:cNvPr id="378885" name="Gerade Verbindung 11"/>
          <p:cNvCxnSpPr>
            <a:cxnSpLocks noChangeShapeType="1"/>
          </p:cNvCxnSpPr>
          <p:nvPr/>
        </p:nvCxnSpPr>
        <p:spPr bwMode="auto">
          <a:xfrm>
            <a:off x="4303713" y="6477000"/>
            <a:ext cx="2952750" cy="0"/>
          </a:xfrm>
          <a:prstGeom prst="line">
            <a:avLst/>
          </a:prstGeom>
          <a:noFill/>
          <a:ln w="9525" algn="ctr">
            <a:solidFill>
              <a:srgbClr val="007FC4"/>
            </a:solidFill>
            <a:round/>
            <a:headEnd/>
            <a:tailEnd/>
          </a:ln>
        </p:spPr>
      </p:cxnSp>
      <p:cxnSp>
        <p:nvCxnSpPr>
          <p:cNvPr id="378886" name="Gerade Verbindung 13"/>
          <p:cNvCxnSpPr>
            <a:cxnSpLocks noChangeShapeType="1"/>
          </p:cNvCxnSpPr>
          <p:nvPr/>
        </p:nvCxnSpPr>
        <p:spPr bwMode="auto">
          <a:xfrm>
            <a:off x="-142875" y="500066"/>
            <a:ext cx="914400" cy="914400"/>
          </a:xfrm>
          <a:prstGeom prst="line">
            <a:avLst/>
          </a:prstGeom>
          <a:noFill/>
          <a:ln w="9525" algn="ctr">
            <a:noFill/>
            <a:round/>
            <a:headEnd/>
            <a:tailEnd/>
          </a:ln>
        </p:spPr>
      </p:cxnSp>
      <p:cxnSp>
        <p:nvCxnSpPr>
          <p:cNvPr id="378887" name="Gerade Verbindung 19"/>
          <p:cNvCxnSpPr>
            <a:cxnSpLocks noChangeShapeType="1"/>
          </p:cNvCxnSpPr>
          <p:nvPr/>
        </p:nvCxnSpPr>
        <p:spPr bwMode="auto">
          <a:xfrm>
            <a:off x="7358063" y="6477000"/>
            <a:ext cx="1439862" cy="0"/>
          </a:xfrm>
          <a:prstGeom prst="line">
            <a:avLst/>
          </a:prstGeom>
          <a:noFill/>
          <a:ln w="9525" algn="ctr">
            <a:solidFill>
              <a:srgbClr val="007FC4"/>
            </a:solidFill>
            <a:round/>
            <a:headEnd/>
            <a:tailEnd/>
          </a:ln>
        </p:spPr>
      </p:cxnSp>
      <p:grpSp>
        <p:nvGrpSpPr>
          <p:cNvPr id="2" name="Gruppieren 49"/>
          <p:cNvGrpSpPr/>
          <p:nvPr userDrawn="1"/>
        </p:nvGrpSpPr>
        <p:grpSpPr>
          <a:xfrm>
            <a:off x="375394" y="6465243"/>
            <a:ext cx="1152128" cy="180262"/>
            <a:chOff x="395536" y="6469509"/>
            <a:chExt cx="1152128" cy="180262"/>
          </a:xfrm>
        </p:grpSpPr>
        <p:sp>
          <p:nvSpPr>
            <p:cNvPr id="72" name="Rectangle 153"/>
            <p:cNvSpPr>
              <a:spLocks noChangeArrowheads="1"/>
            </p:cNvSpPr>
            <p:nvPr userDrawn="1"/>
          </p:nvSpPr>
          <p:spPr bwMode="auto">
            <a:xfrm>
              <a:off x="395536" y="6475074"/>
              <a:ext cx="16297" cy="160189"/>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3" name="Freeform 154"/>
            <p:cNvSpPr>
              <a:spLocks noEditPoints="1"/>
            </p:cNvSpPr>
            <p:nvPr userDrawn="1"/>
          </p:nvSpPr>
          <p:spPr bwMode="auto">
            <a:xfrm>
              <a:off x="428130" y="6469509"/>
              <a:ext cx="175492" cy="180262"/>
            </a:xfrm>
            <a:custGeom>
              <a:avLst/>
              <a:gdLst/>
              <a:ahLst/>
              <a:cxnLst>
                <a:cxn ang="0">
                  <a:pos x="437" y="83"/>
                </a:cxn>
                <a:cxn ang="0">
                  <a:pos x="355" y="92"/>
                </a:cxn>
                <a:cxn ang="0">
                  <a:pos x="273" y="119"/>
                </a:cxn>
                <a:cxn ang="0">
                  <a:pos x="200" y="165"/>
                </a:cxn>
                <a:cxn ang="0">
                  <a:pos x="145" y="229"/>
                </a:cxn>
                <a:cxn ang="0">
                  <a:pos x="100" y="321"/>
                </a:cxn>
                <a:cxn ang="0">
                  <a:pos x="91" y="431"/>
                </a:cxn>
                <a:cxn ang="0">
                  <a:pos x="100" y="541"/>
                </a:cxn>
                <a:cxn ang="0">
                  <a:pos x="145" y="632"/>
                </a:cxn>
                <a:cxn ang="0">
                  <a:pos x="200" y="697"/>
                </a:cxn>
                <a:cxn ang="0">
                  <a:pos x="273" y="742"/>
                </a:cxn>
                <a:cxn ang="0">
                  <a:pos x="355" y="770"/>
                </a:cxn>
                <a:cxn ang="0">
                  <a:pos x="437" y="779"/>
                </a:cxn>
                <a:cxn ang="0">
                  <a:pos x="528" y="770"/>
                </a:cxn>
                <a:cxn ang="0">
                  <a:pos x="600" y="742"/>
                </a:cxn>
                <a:cxn ang="0">
                  <a:pos x="500" y="660"/>
                </a:cxn>
                <a:cxn ang="0">
                  <a:pos x="546" y="605"/>
                </a:cxn>
                <a:cxn ang="0">
                  <a:pos x="664" y="706"/>
                </a:cxn>
                <a:cxn ang="0">
                  <a:pos x="728" y="642"/>
                </a:cxn>
                <a:cxn ang="0">
                  <a:pos x="773" y="550"/>
                </a:cxn>
                <a:cxn ang="0">
                  <a:pos x="792" y="431"/>
                </a:cxn>
                <a:cxn ang="0">
                  <a:pos x="773" y="321"/>
                </a:cxn>
                <a:cxn ang="0">
                  <a:pos x="737" y="229"/>
                </a:cxn>
                <a:cxn ang="0">
                  <a:pos x="682" y="165"/>
                </a:cxn>
                <a:cxn ang="0">
                  <a:pos x="610" y="119"/>
                </a:cxn>
                <a:cxn ang="0">
                  <a:pos x="528" y="92"/>
                </a:cxn>
                <a:cxn ang="0">
                  <a:pos x="437" y="83"/>
                </a:cxn>
                <a:cxn ang="0">
                  <a:pos x="437" y="0"/>
                </a:cxn>
                <a:cxn ang="0">
                  <a:pos x="555" y="9"/>
                </a:cxn>
                <a:cxn ang="0">
                  <a:pos x="655" y="46"/>
                </a:cxn>
                <a:cxn ang="0">
                  <a:pos x="746" y="110"/>
                </a:cxn>
                <a:cxn ang="0">
                  <a:pos x="819" y="193"/>
                </a:cxn>
                <a:cxn ang="0">
                  <a:pos x="864" y="303"/>
                </a:cxn>
                <a:cxn ang="0">
                  <a:pos x="883" y="431"/>
                </a:cxn>
                <a:cxn ang="0">
                  <a:pos x="864" y="568"/>
                </a:cxn>
                <a:cxn ang="0">
                  <a:pos x="810" y="678"/>
                </a:cxn>
                <a:cxn ang="0">
                  <a:pos x="737" y="761"/>
                </a:cxn>
                <a:cxn ang="0">
                  <a:pos x="855" y="852"/>
                </a:cxn>
                <a:cxn ang="0">
                  <a:pos x="810" y="907"/>
                </a:cxn>
                <a:cxn ang="0">
                  <a:pos x="673" y="797"/>
                </a:cxn>
                <a:cxn ang="0">
                  <a:pos x="564" y="843"/>
                </a:cxn>
                <a:cxn ang="0">
                  <a:pos x="437" y="861"/>
                </a:cxn>
                <a:cxn ang="0">
                  <a:pos x="327" y="852"/>
                </a:cxn>
                <a:cxn ang="0">
                  <a:pos x="218" y="816"/>
                </a:cxn>
                <a:cxn ang="0">
                  <a:pos x="136" y="752"/>
                </a:cxn>
                <a:cxn ang="0">
                  <a:pos x="64" y="669"/>
                </a:cxn>
                <a:cxn ang="0">
                  <a:pos x="18" y="559"/>
                </a:cxn>
                <a:cxn ang="0">
                  <a:pos x="0" y="431"/>
                </a:cxn>
                <a:cxn ang="0">
                  <a:pos x="18" y="303"/>
                </a:cxn>
                <a:cxn ang="0">
                  <a:pos x="64" y="193"/>
                </a:cxn>
                <a:cxn ang="0">
                  <a:pos x="136" y="110"/>
                </a:cxn>
                <a:cxn ang="0">
                  <a:pos x="218" y="46"/>
                </a:cxn>
                <a:cxn ang="0">
                  <a:pos x="327" y="9"/>
                </a:cxn>
                <a:cxn ang="0">
                  <a:pos x="437" y="0"/>
                </a:cxn>
              </a:cxnLst>
              <a:rect l="0" t="0" r="r" b="b"/>
              <a:pathLst>
                <a:path w="883" h="907">
                  <a:moveTo>
                    <a:pt x="437" y="83"/>
                  </a:moveTo>
                  <a:lnTo>
                    <a:pt x="355" y="92"/>
                  </a:lnTo>
                  <a:lnTo>
                    <a:pt x="273" y="119"/>
                  </a:lnTo>
                  <a:lnTo>
                    <a:pt x="200" y="165"/>
                  </a:lnTo>
                  <a:lnTo>
                    <a:pt x="145" y="229"/>
                  </a:lnTo>
                  <a:lnTo>
                    <a:pt x="100" y="321"/>
                  </a:lnTo>
                  <a:lnTo>
                    <a:pt x="91" y="431"/>
                  </a:lnTo>
                  <a:lnTo>
                    <a:pt x="100" y="541"/>
                  </a:lnTo>
                  <a:lnTo>
                    <a:pt x="145" y="632"/>
                  </a:lnTo>
                  <a:lnTo>
                    <a:pt x="200" y="697"/>
                  </a:lnTo>
                  <a:lnTo>
                    <a:pt x="273" y="742"/>
                  </a:lnTo>
                  <a:lnTo>
                    <a:pt x="355" y="770"/>
                  </a:lnTo>
                  <a:lnTo>
                    <a:pt x="437" y="779"/>
                  </a:lnTo>
                  <a:lnTo>
                    <a:pt x="528" y="770"/>
                  </a:lnTo>
                  <a:lnTo>
                    <a:pt x="600" y="742"/>
                  </a:lnTo>
                  <a:lnTo>
                    <a:pt x="500" y="660"/>
                  </a:lnTo>
                  <a:lnTo>
                    <a:pt x="546" y="605"/>
                  </a:lnTo>
                  <a:lnTo>
                    <a:pt x="664" y="706"/>
                  </a:lnTo>
                  <a:lnTo>
                    <a:pt x="728" y="642"/>
                  </a:lnTo>
                  <a:lnTo>
                    <a:pt x="773" y="550"/>
                  </a:lnTo>
                  <a:lnTo>
                    <a:pt x="792" y="431"/>
                  </a:lnTo>
                  <a:lnTo>
                    <a:pt x="773" y="321"/>
                  </a:lnTo>
                  <a:lnTo>
                    <a:pt x="737" y="229"/>
                  </a:lnTo>
                  <a:lnTo>
                    <a:pt x="682" y="165"/>
                  </a:lnTo>
                  <a:lnTo>
                    <a:pt x="610" y="119"/>
                  </a:lnTo>
                  <a:lnTo>
                    <a:pt x="528" y="92"/>
                  </a:lnTo>
                  <a:lnTo>
                    <a:pt x="437" y="83"/>
                  </a:lnTo>
                  <a:close/>
                  <a:moveTo>
                    <a:pt x="437" y="0"/>
                  </a:moveTo>
                  <a:lnTo>
                    <a:pt x="555" y="9"/>
                  </a:lnTo>
                  <a:lnTo>
                    <a:pt x="655" y="46"/>
                  </a:lnTo>
                  <a:lnTo>
                    <a:pt x="746" y="110"/>
                  </a:lnTo>
                  <a:lnTo>
                    <a:pt x="819" y="193"/>
                  </a:lnTo>
                  <a:lnTo>
                    <a:pt x="864" y="303"/>
                  </a:lnTo>
                  <a:lnTo>
                    <a:pt x="883" y="431"/>
                  </a:lnTo>
                  <a:lnTo>
                    <a:pt x="864" y="568"/>
                  </a:lnTo>
                  <a:lnTo>
                    <a:pt x="810" y="678"/>
                  </a:lnTo>
                  <a:lnTo>
                    <a:pt x="737" y="761"/>
                  </a:lnTo>
                  <a:lnTo>
                    <a:pt x="855" y="852"/>
                  </a:lnTo>
                  <a:lnTo>
                    <a:pt x="810" y="907"/>
                  </a:lnTo>
                  <a:lnTo>
                    <a:pt x="673" y="797"/>
                  </a:lnTo>
                  <a:lnTo>
                    <a:pt x="564" y="843"/>
                  </a:lnTo>
                  <a:lnTo>
                    <a:pt x="437" y="861"/>
                  </a:lnTo>
                  <a:lnTo>
                    <a:pt x="327" y="852"/>
                  </a:lnTo>
                  <a:lnTo>
                    <a:pt x="218" y="816"/>
                  </a:lnTo>
                  <a:lnTo>
                    <a:pt x="136" y="752"/>
                  </a:lnTo>
                  <a:lnTo>
                    <a:pt x="64" y="669"/>
                  </a:lnTo>
                  <a:lnTo>
                    <a:pt x="18" y="559"/>
                  </a:lnTo>
                  <a:lnTo>
                    <a:pt x="0" y="431"/>
                  </a:lnTo>
                  <a:lnTo>
                    <a:pt x="18" y="303"/>
                  </a:lnTo>
                  <a:lnTo>
                    <a:pt x="64" y="193"/>
                  </a:lnTo>
                  <a:lnTo>
                    <a:pt x="136" y="110"/>
                  </a:lnTo>
                  <a:lnTo>
                    <a:pt x="218" y="46"/>
                  </a:lnTo>
                  <a:lnTo>
                    <a:pt x="327" y="9"/>
                  </a:lnTo>
                  <a:lnTo>
                    <a:pt x="4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4" name="Freeform 155"/>
            <p:cNvSpPr>
              <a:spLocks/>
            </p:cNvSpPr>
            <p:nvPr userDrawn="1"/>
          </p:nvSpPr>
          <p:spPr bwMode="auto">
            <a:xfrm>
              <a:off x="619721" y="6475074"/>
              <a:ext cx="130377" cy="160189"/>
            </a:xfrm>
            <a:custGeom>
              <a:avLst/>
              <a:gdLst/>
              <a:ahLst/>
              <a:cxnLst>
                <a:cxn ang="0">
                  <a:pos x="0" y="0"/>
                </a:cxn>
                <a:cxn ang="0">
                  <a:pos x="647" y="0"/>
                </a:cxn>
                <a:cxn ang="0">
                  <a:pos x="647" y="73"/>
                </a:cxn>
                <a:cxn ang="0">
                  <a:pos x="82" y="73"/>
                </a:cxn>
                <a:cxn ang="0">
                  <a:pos x="82" y="348"/>
                </a:cxn>
                <a:cxn ang="0">
                  <a:pos x="628" y="348"/>
                </a:cxn>
                <a:cxn ang="0">
                  <a:pos x="628" y="430"/>
                </a:cxn>
                <a:cxn ang="0">
                  <a:pos x="82" y="430"/>
                </a:cxn>
                <a:cxn ang="0">
                  <a:pos x="82" y="733"/>
                </a:cxn>
                <a:cxn ang="0">
                  <a:pos x="656" y="733"/>
                </a:cxn>
                <a:cxn ang="0">
                  <a:pos x="656" y="806"/>
                </a:cxn>
                <a:cxn ang="0">
                  <a:pos x="0" y="806"/>
                </a:cxn>
                <a:cxn ang="0">
                  <a:pos x="0" y="0"/>
                </a:cxn>
              </a:cxnLst>
              <a:rect l="0" t="0" r="r" b="b"/>
              <a:pathLst>
                <a:path w="656" h="806">
                  <a:moveTo>
                    <a:pt x="0" y="0"/>
                  </a:moveTo>
                  <a:lnTo>
                    <a:pt x="647" y="0"/>
                  </a:lnTo>
                  <a:lnTo>
                    <a:pt x="647" y="73"/>
                  </a:lnTo>
                  <a:lnTo>
                    <a:pt x="82" y="73"/>
                  </a:lnTo>
                  <a:lnTo>
                    <a:pt x="82" y="348"/>
                  </a:lnTo>
                  <a:lnTo>
                    <a:pt x="628" y="348"/>
                  </a:lnTo>
                  <a:lnTo>
                    <a:pt x="628" y="430"/>
                  </a:lnTo>
                  <a:lnTo>
                    <a:pt x="82" y="430"/>
                  </a:lnTo>
                  <a:lnTo>
                    <a:pt x="82" y="733"/>
                  </a:lnTo>
                  <a:lnTo>
                    <a:pt x="656" y="733"/>
                  </a:lnTo>
                  <a:lnTo>
                    <a:pt x="656" y="806"/>
                  </a:lnTo>
                  <a:lnTo>
                    <a:pt x="0" y="806"/>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5" name="Freeform 156"/>
            <p:cNvSpPr>
              <a:spLocks/>
            </p:cNvSpPr>
            <p:nvPr userDrawn="1"/>
          </p:nvSpPr>
          <p:spPr bwMode="auto">
            <a:xfrm>
              <a:off x="755464" y="6469509"/>
              <a:ext cx="139321" cy="171120"/>
            </a:xfrm>
            <a:custGeom>
              <a:avLst/>
              <a:gdLst/>
              <a:ahLst/>
              <a:cxnLst>
                <a:cxn ang="0">
                  <a:pos x="337" y="0"/>
                </a:cxn>
                <a:cxn ang="0">
                  <a:pos x="437" y="9"/>
                </a:cxn>
                <a:cxn ang="0">
                  <a:pos x="528" y="37"/>
                </a:cxn>
                <a:cxn ang="0">
                  <a:pos x="601" y="83"/>
                </a:cxn>
                <a:cxn ang="0">
                  <a:pos x="655" y="156"/>
                </a:cxn>
                <a:cxn ang="0">
                  <a:pos x="673" y="257"/>
                </a:cxn>
                <a:cxn ang="0">
                  <a:pos x="591" y="257"/>
                </a:cxn>
                <a:cxn ang="0">
                  <a:pos x="573" y="184"/>
                </a:cxn>
                <a:cxn ang="0">
                  <a:pos x="537" y="138"/>
                </a:cxn>
                <a:cxn ang="0">
                  <a:pos x="482" y="101"/>
                </a:cxn>
                <a:cxn ang="0">
                  <a:pos x="419" y="92"/>
                </a:cxn>
                <a:cxn ang="0">
                  <a:pos x="337" y="83"/>
                </a:cxn>
                <a:cxn ang="0">
                  <a:pos x="246" y="92"/>
                </a:cxn>
                <a:cxn ang="0">
                  <a:pos x="173" y="119"/>
                </a:cxn>
                <a:cxn ang="0">
                  <a:pos x="127" y="156"/>
                </a:cxn>
                <a:cxn ang="0">
                  <a:pos x="109" y="220"/>
                </a:cxn>
                <a:cxn ang="0">
                  <a:pos x="127" y="284"/>
                </a:cxn>
                <a:cxn ang="0">
                  <a:pos x="182" y="330"/>
                </a:cxn>
                <a:cxn ang="0">
                  <a:pos x="282" y="367"/>
                </a:cxn>
                <a:cxn ang="0">
                  <a:pos x="409" y="385"/>
                </a:cxn>
                <a:cxn ang="0">
                  <a:pos x="491" y="403"/>
                </a:cxn>
                <a:cxn ang="0">
                  <a:pos x="573" y="431"/>
                </a:cxn>
                <a:cxn ang="0">
                  <a:pos x="637" y="468"/>
                </a:cxn>
                <a:cxn ang="0">
                  <a:pos x="682" y="522"/>
                </a:cxn>
                <a:cxn ang="0">
                  <a:pos x="701" y="605"/>
                </a:cxn>
                <a:cxn ang="0">
                  <a:pos x="682" y="697"/>
                </a:cxn>
                <a:cxn ang="0">
                  <a:pos x="646" y="761"/>
                </a:cxn>
                <a:cxn ang="0">
                  <a:pos x="591" y="806"/>
                </a:cxn>
                <a:cxn ang="0">
                  <a:pos x="519" y="843"/>
                </a:cxn>
                <a:cxn ang="0">
                  <a:pos x="446" y="852"/>
                </a:cxn>
                <a:cxn ang="0">
                  <a:pos x="364" y="861"/>
                </a:cxn>
                <a:cxn ang="0">
                  <a:pos x="246" y="852"/>
                </a:cxn>
                <a:cxn ang="0">
                  <a:pos x="146" y="825"/>
                </a:cxn>
                <a:cxn ang="0">
                  <a:pos x="73" y="770"/>
                </a:cxn>
                <a:cxn ang="0">
                  <a:pos x="18" y="687"/>
                </a:cxn>
                <a:cxn ang="0">
                  <a:pos x="0" y="568"/>
                </a:cxn>
                <a:cxn ang="0">
                  <a:pos x="82" y="568"/>
                </a:cxn>
                <a:cxn ang="0">
                  <a:pos x="100" y="660"/>
                </a:cxn>
                <a:cxn ang="0">
                  <a:pos x="146" y="715"/>
                </a:cxn>
                <a:cxn ang="0">
                  <a:pos x="200" y="752"/>
                </a:cxn>
                <a:cxn ang="0">
                  <a:pos x="273" y="770"/>
                </a:cxn>
                <a:cxn ang="0">
                  <a:pos x="364" y="779"/>
                </a:cxn>
                <a:cxn ang="0">
                  <a:pos x="437" y="770"/>
                </a:cxn>
                <a:cxn ang="0">
                  <a:pos x="500" y="761"/>
                </a:cxn>
                <a:cxn ang="0">
                  <a:pos x="555" y="724"/>
                </a:cxn>
                <a:cxn ang="0">
                  <a:pos x="591" y="678"/>
                </a:cxn>
                <a:cxn ang="0">
                  <a:pos x="610" y="614"/>
                </a:cxn>
                <a:cxn ang="0">
                  <a:pos x="591" y="550"/>
                </a:cxn>
                <a:cxn ang="0">
                  <a:pos x="546" y="513"/>
                </a:cxn>
                <a:cxn ang="0">
                  <a:pos x="482" y="486"/>
                </a:cxn>
                <a:cxn ang="0">
                  <a:pos x="400" y="468"/>
                </a:cxn>
                <a:cxn ang="0">
                  <a:pos x="318" y="458"/>
                </a:cxn>
                <a:cxn ang="0">
                  <a:pos x="191" y="431"/>
                </a:cxn>
                <a:cxn ang="0">
                  <a:pos x="100" y="385"/>
                </a:cxn>
                <a:cxn ang="0">
                  <a:pos x="36" y="321"/>
                </a:cxn>
                <a:cxn ang="0">
                  <a:pos x="18" y="239"/>
                </a:cxn>
                <a:cxn ang="0">
                  <a:pos x="36" y="147"/>
                </a:cxn>
                <a:cxn ang="0">
                  <a:pos x="82" y="83"/>
                </a:cxn>
                <a:cxn ang="0">
                  <a:pos x="155" y="37"/>
                </a:cxn>
                <a:cxn ang="0">
                  <a:pos x="246" y="9"/>
                </a:cxn>
                <a:cxn ang="0">
                  <a:pos x="337" y="0"/>
                </a:cxn>
              </a:cxnLst>
              <a:rect l="0" t="0" r="r" b="b"/>
              <a:pathLst>
                <a:path w="701" h="861">
                  <a:moveTo>
                    <a:pt x="337" y="0"/>
                  </a:moveTo>
                  <a:lnTo>
                    <a:pt x="437" y="9"/>
                  </a:lnTo>
                  <a:lnTo>
                    <a:pt x="528" y="37"/>
                  </a:lnTo>
                  <a:lnTo>
                    <a:pt x="601" y="83"/>
                  </a:lnTo>
                  <a:lnTo>
                    <a:pt x="655" y="156"/>
                  </a:lnTo>
                  <a:lnTo>
                    <a:pt x="673" y="257"/>
                  </a:lnTo>
                  <a:lnTo>
                    <a:pt x="591" y="257"/>
                  </a:lnTo>
                  <a:lnTo>
                    <a:pt x="573" y="184"/>
                  </a:lnTo>
                  <a:lnTo>
                    <a:pt x="537" y="138"/>
                  </a:lnTo>
                  <a:lnTo>
                    <a:pt x="482" y="101"/>
                  </a:lnTo>
                  <a:lnTo>
                    <a:pt x="419" y="92"/>
                  </a:lnTo>
                  <a:lnTo>
                    <a:pt x="337" y="83"/>
                  </a:lnTo>
                  <a:lnTo>
                    <a:pt x="246" y="92"/>
                  </a:lnTo>
                  <a:lnTo>
                    <a:pt x="173" y="119"/>
                  </a:lnTo>
                  <a:lnTo>
                    <a:pt x="127" y="156"/>
                  </a:lnTo>
                  <a:lnTo>
                    <a:pt x="109" y="220"/>
                  </a:lnTo>
                  <a:lnTo>
                    <a:pt x="127" y="284"/>
                  </a:lnTo>
                  <a:lnTo>
                    <a:pt x="182" y="330"/>
                  </a:lnTo>
                  <a:lnTo>
                    <a:pt x="282" y="367"/>
                  </a:lnTo>
                  <a:lnTo>
                    <a:pt x="409" y="385"/>
                  </a:lnTo>
                  <a:lnTo>
                    <a:pt x="491" y="403"/>
                  </a:lnTo>
                  <a:lnTo>
                    <a:pt x="573" y="431"/>
                  </a:lnTo>
                  <a:lnTo>
                    <a:pt x="637" y="468"/>
                  </a:lnTo>
                  <a:lnTo>
                    <a:pt x="682" y="522"/>
                  </a:lnTo>
                  <a:lnTo>
                    <a:pt x="701" y="605"/>
                  </a:lnTo>
                  <a:lnTo>
                    <a:pt x="682" y="697"/>
                  </a:lnTo>
                  <a:lnTo>
                    <a:pt x="646" y="761"/>
                  </a:lnTo>
                  <a:lnTo>
                    <a:pt x="591" y="806"/>
                  </a:lnTo>
                  <a:lnTo>
                    <a:pt x="519" y="843"/>
                  </a:lnTo>
                  <a:lnTo>
                    <a:pt x="446" y="852"/>
                  </a:lnTo>
                  <a:lnTo>
                    <a:pt x="364" y="861"/>
                  </a:lnTo>
                  <a:lnTo>
                    <a:pt x="246" y="852"/>
                  </a:lnTo>
                  <a:lnTo>
                    <a:pt x="146" y="825"/>
                  </a:lnTo>
                  <a:lnTo>
                    <a:pt x="73" y="770"/>
                  </a:lnTo>
                  <a:lnTo>
                    <a:pt x="18" y="687"/>
                  </a:lnTo>
                  <a:lnTo>
                    <a:pt x="0" y="568"/>
                  </a:lnTo>
                  <a:lnTo>
                    <a:pt x="82" y="568"/>
                  </a:lnTo>
                  <a:lnTo>
                    <a:pt x="100" y="660"/>
                  </a:lnTo>
                  <a:lnTo>
                    <a:pt x="146" y="715"/>
                  </a:lnTo>
                  <a:lnTo>
                    <a:pt x="200" y="752"/>
                  </a:lnTo>
                  <a:lnTo>
                    <a:pt x="273" y="770"/>
                  </a:lnTo>
                  <a:lnTo>
                    <a:pt x="364" y="779"/>
                  </a:lnTo>
                  <a:lnTo>
                    <a:pt x="437" y="770"/>
                  </a:lnTo>
                  <a:lnTo>
                    <a:pt x="500" y="761"/>
                  </a:lnTo>
                  <a:lnTo>
                    <a:pt x="555" y="724"/>
                  </a:lnTo>
                  <a:lnTo>
                    <a:pt x="591" y="678"/>
                  </a:lnTo>
                  <a:lnTo>
                    <a:pt x="610" y="614"/>
                  </a:lnTo>
                  <a:lnTo>
                    <a:pt x="591" y="550"/>
                  </a:lnTo>
                  <a:lnTo>
                    <a:pt x="546" y="513"/>
                  </a:lnTo>
                  <a:lnTo>
                    <a:pt x="482" y="486"/>
                  </a:lnTo>
                  <a:lnTo>
                    <a:pt x="400" y="468"/>
                  </a:lnTo>
                  <a:lnTo>
                    <a:pt x="318" y="458"/>
                  </a:lnTo>
                  <a:lnTo>
                    <a:pt x="191" y="431"/>
                  </a:lnTo>
                  <a:lnTo>
                    <a:pt x="100" y="385"/>
                  </a:lnTo>
                  <a:lnTo>
                    <a:pt x="36" y="321"/>
                  </a:lnTo>
                  <a:lnTo>
                    <a:pt x="18" y="239"/>
                  </a:lnTo>
                  <a:lnTo>
                    <a:pt x="36" y="147"/>
                  </a:lnTo>
                  <a:lnTo>
                    <a:pt x="82" y="83"/>
                  </a:lnTo>
                  <a:lnTo>
                    <a:pt x="155" y="37"/>
                  </a:lnTo>
                  <a:lnTo>
                    <a:pt x="246" y="9"/>
                  </a:lnTo>
                  <a:lnTo>
                    <a:pt x="33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6" name="Freeform 157"/>
            <p:cNvSpPr>
              <a:spLocks noEditPoints="1"/>
            </p:cNvSpPr>
            <p:nvPr userDrawn="1"/>
          </p:nvSpPr>
          <p:spPr bwMode="auto">
            <a:xfrm>
              <a:off x="936323" y="6515022"/>
              <a:ext cx="131967" cy="123818"/>
            </a:xfrm>
            <a:custGeom>
              <a:avLst/>
              <a:gdLst/>
              <a:ahLst/>
              <a:cxnLst>
                <a:cxn ang="0">
                  <a:pos x="328" y="64"/>
                </a:cxn>
                <a:cxn ang="0">
                  <a:pos x="228" y="83"/>
                </a:cxn>
                <a:cxn ang="0">
                  <a:pos x="146" y="129"/>
                </a:cxn>
                <a:cxn ang="0">
                  <a:pos x="100" y="211"/>
                </a:cxn>
                <a:cxn ang="0">
                  <a:pos x="82" y="312"/>
                </a:cxn>
                <a:cxn ang="0">
                  <a:pos x="100" y="413"/>
                </a:cxn>
                <a:cxn ang="0">
                  <a:pos x="146" y="486"/>
                </a:cxn>
                <a:cxn ang="0">
                  <a:pos x="228" y="541"/>
                </a:cxn>
                <a:cxn ang="0">
                  <a:pos x="328" y="559"/>
                </a:cxn>
                <a:cxn ang="0">
                  <a:pos x="437" y="541"/>
                </a:cxn>
                <a:cxn ang="0">
                  <a:pos x="519" y="486"/>
                </a:cxn>
                <a:cxn ang="0">
                  <a:pos x="564" y="413"/>
                </a:cxn>
                <a:cxn ang="0">
                  <a:pos x="582" y="312"/>
                </a:cxn>
                <a:cxn ang="0">
                  <a:pos x="564" y="211"/>
                </a:cxn>
                <a:cxn ang="0">
                  <a:pos x="519" y="129"/>
                </a:cxn>
                <a:cxn ang="0">
                  <a:pos x="437" y="83"/>
                </a:cxn>
                <a:cxn ang="0">
                  <a:pos x="328" y="64"/>
                </a:cxn>
                <a:cxn ang="0">
                  <a:pos x="328" y="0"/>
                </a:cxn>
                <a:cxn ang="0">
                  <a:pos x="446" y="19"/>
                </a:cxn>
                <a:cxn ang="0">
                  <a:pos x="546" y="64"/>
                </a:cxn>
                <a:cxn ang="0">
                  <a:pos x="610" y="129"/>
                </a:cxn>
                <a:cxn ang="0">
                  <a:pos x="655" y="220"/>
                </a:cxn>
                <a:cxn ang="0">
                  <a:pos x="664" y="312"/>
                </a:cxn>
                <a:cxn ang="0">
                  <a:pos x="655" y="403"/>
                </a:cxn>
                <a:cxn ang="0">
                  <a:pos x="610" y="495"/>
                </a:cxn>
                <a:cxn ang="0">
                  <a:pos x="546" y="559"/>
                </a:cxn>
                <a:cxn ang="0">
                  <a:pos x="446" y="605"/>
                </a:cxn>
                <a:cxn ang="0">
                  <a:pos x="328" y="623"/>
                </a:cxn>
                <a:cxn ang="0">
                  <a:pos x="209" y="605"/>
                </a:cxn>
                <a:cxn ang="0">
                  <a:pos x="118" y="559"/>
                </a:cxn>
                <a:cxn ang="0">
                  <a:pos x="46" y="495"/>
                </a:cxn>
                <a:cxn ang="0">
                  <a:pos x="9" y="403"/>
                </a:cxn>
                <a:cxn ang="0">
                  <a:pos x="0" y="312"/>
                </a:cxn>
                <a:cxn ang="0">
                  <a:pos x="9" y="220"/>
                </a:cxn>
                <a:cxn ang="0">
                  <a:pos x="46" y="129"/>
                </a:cxn>
                <a:cxn ang="0">
                  <a:pos x="118" y="64"/>
                </a:cxn>
                <a:cxn ang="0">
                  <a:pos x="209" y="19"/>
                </a:cxn>
                <a:cxn ang="0">
                  <a:pos x="328" y="0"/>
                </a:cxn>
              </a:cxnLst>
              <a:rect l="0" t="0" r="r" b="b"/>
              <a:pathLst>
                <a:path w="664" h="623">
                  <a:moveTo>
                    <a:pt x="328" y="64"/>
                  </a:moveTo>
                  <a:lnTo>
                    <a:pt x="228" y="83"/>
                  </a:lnTo>
                  <a:lnTo>
                    <a:pt x="146" y="129"/>
                  </a:lnTo>
                  <a:lnTo>
                    <a:pt x="100" y="211"/>
                  </a:lnTo>
                  <a:lnTo>
                    <a:pt x="82" y="312"/>
                  </a:lnTo>
                  <a:lnTo>
                    <a:pt x="100" y="413"/>
                  </a:lnTo>
                  <a:lnTo>
                    <a:pt x="146" y="486"/>
                  </a:lnTo>
                  <a:lnTo>
                    <a:pt x="228" y="541"/>
                  </a:lnTo>
                  <a:lnTo>
                    <a:pt x="328" y="559"/>
                  </a:lnTo>
                  <a:lnTo>
                    <a:pt x="437" y="541"/>
                  </a:lnTo>
                  <a:lnTo>
                    <a:pt x="519" y="486"/>
                  </a:lnTo>
                  <a:lnTo>
                    <a:pt x="564" y="413"/>
                  </a:lnTo>
                  <a:lnTo>
                    <a:pt x="582" y="312"/>
                  </a:lnTo>
                  <a:lnTo>
                    <a:pt x="564" y="211"/>
                  </a:lnTo>
                  <a:lnTo>
                    <a:pt x="519" y="129"/>
                  </a:lnTo>
                  <a:lnTo>
                    <a:pt x="437" y="83"/>
                  </a:lnTo>
                  <a:lnTo>
                    <a:pt x="328" y="64"/>
                  </a:lnTo>
                  <a:close/>
                  <a:moveTo>
                    <a:pt x="328" y="0"/>
                  </a:moveTo>
                  <a:lnTo>
                    <a:pt x="446" y="19"/>
                  </a:lnTo>
                  <a:lnTo>
                    <a:pt x="546" y="64"/>
                  </a:lnTo>
                  <a:lnTo>
                    <a:pt x="610" y="129"/>
                  </a:lnTo>
                  <a:lnTo>
                    <a:pt x="655" y="220"/>
                  </a:lnTo>
                  <a:lnTo>
                    <a:pt x="664" y="312"/>
                  </a:lnTo>
                  <a:lnTo>
                    <a:pt x="655" y="403"/>
                  </a:lnTo>
                  <a:lnTo>
                    <a:pt x="610" y="495"/>
                  </a:lnTo>
                  <a:lnTo>
                    <a:pt x="546" y="559"/>
                  </a:lnTo>
                  <a:lnTo>
                    <a:pt x="446" y="605"/>
                  </a:lnTo>
                  <a:lnTo>
                    <a:pt x="328" y="623"/>
                  </a:lnTo>
                  <a:lnTo>
                    <a:pt x="209" y="605"/>
                  </a:lnTo>
                  <a:lnTo>
                    <a:pt x="118" y="559"/>
                  </a:lnTo>
                  <a:lnTo>
                    <a:pt x="46" y="495"/>
                  </a:lnTo>
                  <a:lnTo>
                    <a:pt x="9" y="403"/>
                  </a:lnTo>
                  <a:lnTo>
                    <a:pt x="0" y="312"/>
                  </a:lnTo>
                  <a:lnTo>
                    <a:pt x="9" y="220"/>
                  </a:lnTo>
                  <a:lnTo>
                    <a:pt x="46" y="129"/>
                  </a:lnTo>
                  <a:lnTo>
                    <a:pt x="118" y="64"/>
                  </a:lnTo>
                  <a:lnTo>
                    <a:pt x="209" y="19"/>
                  </a:lnTo>
                  <a:lnTo>
                    <a:pt x="328"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7" name="Freeform 158"/>
            <p:cNvSpPr>
              <a:spLocks/>
            </p:cNvSpPr>
            <p:nvPr userDrawn="1"/>
          </p:nvSpPr>
          <p:spPr bwMode="auto">
            <a:xfrm>
              <a:off x="1081009" y="6515022"/>
              <a:ext cx="115670" cy="120241"/>
            </a:xfrm>
            <a:custGeom>
              <a:avLst/>
              <a:gdLst/>
              <a:ahLst/>
              <a:cxnLst>
                <a:cxn ang="0">
                  <a:pos x="328" y="0"/>
                </a:cxn>
                <a:cxn ang="0">
                  <a:pos x="428" y="10"/>
                </a:cxn>
                <a:cxn ang="0">
                  <a:pos x="501" y="46"/>
                </a:cxn>
                <a:cxn ang="0">
                  <a:pos x="546" y="92"/>
                </a:cxn>
                <a:cxn ang="0">
                  <a:pos x="573" y="165"/>
                </a:cxn>
                <a:cxn ang="0">
                  <a:pos x="582" y="239"/>
                </a:cxn>
                <a:cxn ang="0">
                  <a:pos x="582" y="605"/>
                </a:cxn>
                <a:cxn ang="0">
                  <a:pos x="501" y="605"/>
                </a:cxn>
                <a:cxn ang="0">
                  <a:pos x="501" y="229"/>
                </a:cxn>
                <a:cxn ang="0">
                  <a:pos x="491" y="156"/>
                </a:cxn>
                <a:cxn ang="0">
                  <a:pos x="446" y="101"/>
                </a:cxn>
                <a:cxn ang="0">
                  <a:pos x="391" y="74"/>
                </a:cxn>
                <a:cxn ang="0">
                  <a:pos x="319" y="64"/>
                </a:cxn>
                <a:cxn ang="0">
                  <a:pos x="209" y="83"/>
                </a:cxn>
                <a:cxn ang="0">
                  <a:pos x="137" y="129"/>
                </a:cxn>
                <a:cxn ang="0">
                  <a:pos x="100" y="193"/>
                </a:cxn>
                <a:cxn ang="0">
                  <a:pos x="82" y="284"/>
                </a:cxn>
                <a:cxn ang="0">
                  <a:pos x="82" y="605"/>
                </a:cxn>
                <a:cxn ang="0">
                  <a:pos x="0" y="605"/>
                </a:cxn>
                <a:cxn ang="0">
                  <a:pos x="0" y="19"/>
                </a:cxn>
                <a:cxn ang="0">
                  <a:pos x="82" y="19"/>
                </a:cxn>
                <a:cxn ang="0">
                  <a:pos x="82" y="129"/>
                </a:cxn>
                <a:cxn ang="0">
                  <a:pos x="118" y="83"/>
                </a:cxn>
                <a:cxn ang="0">
                  <a:pos x="164" y="46"/>
                </a:cxn>
                <a:cxn ang="0">
                  <a:pos x="237" y="10"/>
                </a:cxn>
                <a:cxn ang="0">
                  <a:pos x="328" y="0"/>
                </a:cxn>
              </a:cxnLst>
              <a:rect l="0" t="0" r="r" b="b"/>
              <a:pathLst>
                <a:path w="582" h="605">
                  <a:moveTo>
                    <a:pt x="328" y="0"/>
                  </a:moveTo>
                  <a:lnTo>
                    <a:pt x="428" y="10"/>
                  </a:lnTo>
                  <a:lnTo>
                    <a:pt x="501" y="46"/>
                  </a:lnTo>
                  <a:lnTo>
                    <a:pt x="546" y="92"/>
                  </a:lnTo>
                  <a:lnTo>
                    <a:pt x="573" y="165"/>
                  </a:lnTo>
                  <a:lnTo>
                    <a:pt x="582" y="239"/>
                  </a:lnTo>
                  <a:lnTo>
                    <a:pt x="582" y="605"/>
                  </a:lnTo>
                  <a:lnTo>
                    <a:pt x="501" y="605"/>
                  </a:lnTo>
                  <a:lnTo>
                    <a:pt x="501" y="229"/>
                  </a:lnTo>
                  <a:lnTo>
                    <a:pt x="491" y="156"/>
                  </a:lnTo>
                  <a:lnTo>
                    <a:pt x="446" y="101"/>
                  </a:lnTo>
                  <a:lnTo>
                    <a:pt x="391" y="74"/>
                  </a:lnTo>
                  <a:lnTo>
                    <a:pt x="319" y="64"/>
                  </a:lnTo>
                  <a:lnTo>
                    <a:pt x="209" y="83"/>
                  </a:lnTo>
                  <a:lnTo>
                    <a:pt x="137" y="129"/>
                  </a:lnTo>
                  <a:lnTo>
                    <a:pt x="100" y="193"/>
                  </a:lnTo>
                  <a:lnTo>
                    <a:pt x="82" y="284"/>
                  </a:lnTo>
                  <a:lnTo>
                    <a:pt x="82" y="605"/>
                  </a:lnTo>
                  <a:lnTo>
                    <a:pt x="0" y="605"/>
                  </a:lnTo>
                  <a:lnTo>
                    <a:pt x="0" y="19"/>
                  </a:lnTo>
                  <a:lnTo>
                    <a:pt x="82" y="19"/>
                  </a:lnTo>
                  <a:lnTo>
                    <a:pt x="82" y="129"/>
                  </a:lnTo>
                  <a:lnTo>
                    <a:pt x="118" y="83"/>
                  </a:lnTo>
                  <a:lnTo>
                    <a:pt x="164" y="46"/>
                  </a:lnTo>
                  <a:lnTo>
                    <a:pt x="237" y="10"/>
                  </a:lnTo>
                  <a:lnTo>
                    <a:pt x="328"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8" name="Rectangle 159"/>
            <p:cNvSpPr>
              <a:spLocks noChangeArrowheads="1"/>
            </p:cNvSpPr>
            <p:nvPr userDrawn="1"/>
          </p:nvSpPr>
          <p:spPr bwMode="auto">
            <a:xfrm>
              <a:off x="1212976" y="6473285"/>
              <a:ext cx="16297" cy="161977"/>
            </a:xfrm>
            <a:prstGeom prst="rect">
              <a:avLst/>
            </a:prstGeom>
            <a:solidFill>
              <a:srgbClr val="00CD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79" name="Freeform 160"/>
            <p:cNvSpPr>
              <a:spLocks noEditPoints="1"/>
            </p:cNvSpPr>
            <p:nvPr userDrawn="1"/>
          </p:nvSpPr>
          <p:spPr bwMode="auto">
            <a:xfrm>
              <a:off x="1250937" y="6473285"/>
              <a:ext cx="16297" cy="161977"/>
            </a:xfrm>
            <a:custGeom>
              <a:avLst/>
              <a:gdLst/>
              <a:ahLst/>
              <a:cxnLst>
                <a:cxn ang="0">
                  <a:pos x="0" y="229"/>
                </a:cxn>
                <a:cxn ang="0">
                  <a:pos x="82" y="229"/>
                </a:cxn>
                <a:cxn ang="0">
                  <a:pos x="82" y="815"/>
                </a:cxn>
                <a:cxn ang="0">
                  <a:pos x="0" y="815"/>
                </a:cxn>
                <a:cxn ang="0">
                  <a:pos x="0" y="229"/>
                </a:cxn>
                <a:cxn ang="0">
                  <a:pos x="0" y="0"/>
                </a:cxn>
                <a:cxn ang="0">
                  <a:pos x="82" y="0"/>
                </a:cxn>
                <a:cxn ang="0">
                  <a:pos x="82" y="128"/>
                </a:cxn>
                <a:cxn ang="0">
                  <a:pos x="0" y="128"/>
                </a:cxn>
                <a:cxn ang="0">
                  <a:pos x="0" y="0"/>
                </a:cxn>
              </a:cxnLst>
              <a:rect l="0" t="0" r="r" b="b"/>
              <a:pathLst>
                <a:path w="82" h="815">
                  <a:moveTo>
                    <a:pt x="0" y="229"/>
                  </a:moveTo>
                  <a:lnTo>
                    <a:pt x="82" y="229"/>
                  </a:lnTo>
                  <a:lnTo>
                    <a:pt x="82" y="815"/>
                  </a:lnTo>
                  <a:lnTo>
                    <a:pt x="0" y="815"/>
                  </a:lnTo>
                  <a:lnTo>
                    <a:pt x="0" y="229"/>
                  </a:lnTo>
                  <a:close/>
                  <a:moveTo>
                    <a:pt x="0" y="0"/>
                  </a:moveTo>
                  <a:lnTo>
                    <a:pt x="82" y="0"/>
                  </a:lnTo>
                  <a:lnTo>
                    <a:pt x="82" y="128"/>
                  </a:lnTo>
                  <a:lnTo>
                    <a:pt x="0" y="128"/>
                  </a:lnTo>
                  <a:lnTo>
                    <a:pt x="0"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0" name="Freeform 161"/>
            <p:cNvSpPr>
              <a:spLocks/>
            </p:cNvSpPr>
            <p:nvPr userDrawn="1"/>
          </p:nvSpPr>
          <p:spPr bwMode="auto">
            <a:xfrm>
              <a:off x="1287109" y="6515022"/>
              <a:ext cx="115869" cy="120241"/>
            </a:xfrm>
            <a:custGeom>
              <a:avLst/>
              <a:gdLst/>
              <a:ahLst/>
              <a:cxnLst>
                <a:cxn ang="0">
                  <a:pos x="328" y="0"/>
                </a:cxn>
                <a:cxn ang="0">
                  <a:pos x="428" y="10"/>
                </a:cxn>
                <a:cxn ang="0">
                  <a:pos x="501" y="46"/>
                </a:cxn>
                <a:cxn ang="0">
                  <a:pos x="546" y="92"/>
                </a:cxn>
                <a:cxn ang="0">
                  <a:pos x="574" y="165"/>
                </a:cxn>
                <a:cxn ang="0">
                  <a:pos x="583" y="239"/>
                </a:cxn>
                <a:cxn ang="0">
                  <a:pos x="583" y="605"/>
                </a:cxn>
                <a:cxn ang="0">
                  <a:pos x="501" y="605"/>
                </a:cxn>
                <a:cxn ang="0">
                  <a:pos x="501" y="229"/>
                </a:cxn>
                <a:cxn ang="0">
                  <a:pos x="492" y="156"/>
                </a:cxn>
                <a:cxn ang="0">
                  <a:pos x="455" y="101"/>
                </a:cxn>
                <a:cxn ang="0">
                  <a:pos x="401" y="74"/>
                </a:cxn>
                <a:cxn ang="0">
                  <a:pos x="328" y="64"/>
                </a:cxn>
                <a:cxn ang="0">
                  <a:pos x="219" y="83"/>
                </a:cxn>
                <a:cxn ang="0">
                  <a:pos x="146" y="129"/>
                </a:cxn>
                <a:cxn ang="0">
                  <a:pos x="110" y="193"/>
                </a:cxn>
                <a:cxn ang="0">
                  <a:pos x="91" y="284"/>
                </a:cxn>
                <a:cxn ang="0">
                  <a:pos x="91" y="605"/>
                </a:cxn>
                <a:cxn ang="0">
                  <a:pos x="0" y="605"/>
                </a:cxn>
                <a:cxn ang="0">
                  <a:pos x="0" y="19"/>
                </a:cxn>
                <a:cxn ang="0">
                  <a:pos x="91" y="19"/>
                </a:cxn>
                <a:cxn ang="0">
                  <a:pos x="91" y="129"/>
                </a:cxn>
                <a:cxn ang="0">
                  <a:pos x="119" y="83"/>
                </a:cxn>
                <a:cxn ang="0">
                  <a:pos x="173" y="46"/>
                </a:cxn>
                <a:cxn ang="0">
                  <a:pos x="237" y="10"/>
                </a:cxn>
                <a:cxn ang="0">
                  <a:pos x="328" y="0"/>
                </a:cxn>
              </a:cxnLst>
              <a:rect l="0" t="0" r="r" b="b"/>
              <a:pathLst>
                <a:path w="583" h="605">
                  <a:moveTo>
                    <a:pt x="328" y="0"/>
                  </a:moveTo>
                  <a:lnTo>
                    <a:pt x="428" y="10"/>
                  </a:lnTo>
                  <a:lnTo>
                    <a:pt x="501" y="46"/>
                  </a:lnTo>
                  <a:lnTo>
                    <a:pt x="546" y="92"/>
                  </a:lnTo>
                  <a:lnTo>
                    <a:pt x="574" y="165"/>
                  </a:lnTo>
                  <a:lnTo>
                    <a:pt x="583" y="239"/>
                  </a:lnTo>
                  <a:lnTo>
                    <a:pt x="583" y="605"/>
                  </a:lnTo>
                  <a:lnTo>
                    <a:pt x="501" y="605"/>
                  </a:lnTo>
                  <a:lnTo>
                    <a:pt x="501" y="229"/>
                  </a:lnTo>
                  <a:lnTo>
                    <a:pt x="492" y="156"/>
                  </a:lnTo>
                  <a:lnTo>
                    <a:pt x="455" y="101"/>
                  </a:lnTo>
                  <a:lnTo>
                    <a:pt x="401" y="74"/>
                  </a:lnTo>
                  <a:lnTo>
                    <a:pt x="328" y="64"/>
                  </a:lnTo>
                  <a:lnTo>
                    <a:pt x="219" y="83"/>
                  </a:lnTo>
                  <a:lnTo>
                    <a:pt x="146" y="129"/>
                  </a:lnTo>
                  <a:lnTo>
                    <a:pt x="110" y="193"/>
                  </a:lnTo>
                  <a:lnTo>
                    <a:pt x="91" y="284"/>
                  </a:lnTo>
                  <a:lnTo>
                    <a:pt x="91" y="605"/>
                  </a:lnTo>
                  <a:lnTo>
                    <a:pt x="0" y="605"/>
                  </a:lnTo>
                  <a:lnTo>
                    <a:pt x="0" y="19"/>
                  </a:lnTo>
                  <a:lnTo>
                    <a:pt x="91" y="19"/>
                  </a:lnTo>
                  <a:lnTo>
                    <a:pt x="91" y="129"/>
                  </a:lnTo>
                  <a:lnTo>
                    <a:pt x="119" y="83"/>
                  </a:lnTo>
                  <a:lnTo>
                    <a:pt x="173" y="46"/>
                  </a:lnTo>
                  <a:lnTo>
                    <a:pt x="237" y="10"/>
                  </a:lnTo>
                  <a:lnTo>
                    <a:pt x="328"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1" name="Freeform 162"/>
            <p:cNvSpPr>
              <a:spLocks noEditPoints="1"/>
            </p:cNvSpPr>
            <p:nvPr userDrawn="1"/>
          </p:nvSpPr>
          <p:spPr bwMode="auto">
            <a:xfrm>
              <a:off x="1419274" y="6515022"/>
              <a:ext cx="128390" cy="123818"/>
            </a:xfrm>
            <a:custGeom>
              <a:avLst/>
              <a:gdLst/>
              <a:ahLst/>
              <a:cxnLst>
                <a:cxn ang="0">
                  <a:pos x="327" y="64"/>
                </a:cxn>
                <a:cxn ang="0">
                  <a:pos x="245" y="74"/>
                </a:cxn>
                <a:cxn ang="0">
                  <a:pos x="173" y="110"/>
                </a:cxn>
                <a:cxn ang="0">
                  <a:pos x="109" y="174"/>
                </a:cxn>
                <a:cxn ang="0">
                  <a:pos x="82" y="266"/>
                </a:cxn>
                <a:cxn ang="0">
                  <a:pos x="564" y="266"/>
                </a:cxn>
                <a:cxn ang="0">
                  <a:pos x="528" y="174"/>
                </a:cxn>
                <a:cxn ang="0">
                  <a:pos x="473" y="110"/>
                </a:cxn>
                <a:cxn ang="0">
                  <a:pos x="409" y="74"/>
                </a:cxn>
                <a:cxn ang="0">
                  <a:pos x="327" y="64"/>
                </a:cxn>
                <a:cxn ang="0">
                  <a:pos x="318" y="0"/>
                </a:cxn>
                <a:cxn ang="0">
                  <a:pos x="400" y="10"/>
                </a:cxn>
                <a:cxn ang="0">
                  <a:pos x="473" y="28"/>
                </a:cxn>
                <a:cxn ang="0">
                  <a:pos x="537" y="64"/>
                </a:cxn>
                <a:cxn ang="0">
                  <a:pos x="591" y="129"/>
                </a:cxn>
                <a:cxn ang="0">
                  <a:pos x="637" y="211"/>
                </a:cxn>
                <a:cxn ang="0">
                  <a:pos x="646" y="330"/>
                </a:cxn>
                <a:cxn ang="0">
                  <a:pos x="82" y="330"/>
                </a:cxn>
                <a:cxn ang="0">
                  <a:pos x="100" y="422"/>
                </a:cxn>
                <a:cxn ang="0">
                  <a:pos x="145" y="495"/>
                </a:cxn>
                <a:cxn ang="0">
                  <a:pos x="218" y="541"/>
                </a:cxn>
                <a:cxn ang="0">
                  <a:pos x="318" y="559"/>
                </a:cxn>
                <a:cxn ang="0">
                  <a:pos x="409" y="550"/>
                </a:cxn>
                <a:cxn ang="0">
                  <a:pos x="473" y="523"/>
                </a:cxn>
                <a:cxn ang="0">
                  <a:pos x="519" y="477"/>
                </a:cxn>
                <a:cxn ang="0">
                  <a:pos x="546" y="422"/>
                </a:cxn>
                <a:cxn ang="0">
                  <a:pos x="637" y="422"/>
                </a:cxn>
                <a:cxn ang="0">
                  <a:pos x="610" y="486"/>
                </a:cxn>
                <a:cxn ang="0">
                  <a:pos x="564" y="532"/>
                </a:cxn>
                <a:cxn ang="0">
                  <a:pos x="500" y="577"/>
                </a:cxn>
                <a:cxn ang="0">
                  <a:pos x="418" y="614"/>
                </a:cxn>
                <a:cxn ang="0">
                  <a:pos x="318" y="623"/>
                </a:cxn>
                <a:cxn ang="0">
                  <a:pos x="209" y="614"/>
                </a:cxn>
                <a:cxn ang="0">
                  <a:pos x="127" y="577"/>
                </a:cxn>
                <a:cxn ang="0">
                  <a:pos x="63" y="523"/>
                </a:cxn>
                <a:cxn ang="0">
                  <a:pos x="27" y="458"/>
                </a:cxn>
                <a:cxn ang="0">
                  <a:pos x="9" y="385"/>
                </a:cxn>
                <a:cxn ang="0">
                  <a:pos x="0" y="312"/>
                </a:cxn>
                <a:cxn ang="0">
                  <a:pos x="9" y="220"/>
                </a:cxn>
                <a:cxn ang="0">
                  <a:pos x="45" y="129"/>
                </a:cxn>
                <a:cxn ang="0">
                  <a:pos x="109" y="64"/>
                </a:cxn>
                <a:cxn ang="0">
                  <a:pos x="200" y="19"/>
                </a:cxn>
                <a:cxn ang="0">
                  <a:pos x="318" y="0"/>
                </a:cxn>
              </a:cxnLst>
              <a:rect l="0" t="0" r="r" b="b"/>
              <a:pathLst>
                <a:path w="646" h="623">
                  <a:moveTo>
                    <a:pt x="327" y="64"/>
                  </a:moveTo>
                  <a:lnTo>
                    <a:pt x="245" y="74"/>
                  </a:lnTo>
                  <a:lnTo>
                    <a:pt x="173" y="110"/>
                  </a:lnTo>
                  <a:lnTo>
                    <a:pt x="109" y="174"/>
                  </a:lnTo>
                  <a:lnTo>
                    <a:pt x="82" y="266"/>
                  </a:lnTo>
                  <a:lnTo>
                    <a:pt x="564" y="266"/>
                  </a:lnTo>
                  <a:lnTo>
                    <a:pt x="528" y="174"/>
                  </a:lnTo>
                  <a:lnTo>
                    <a:pt x="473" y="110"/>
                  </a:lnTo>
                  <a:lnTo>
                    <a:pt x="409" y="74"/>
                  </a:lnTo>
                  <a:lnTo>
                    <a:pt x="327" y="64"/>
                  </a:lnTo>
                  <a:close/>
                  <a:moveTo>
                    <a:pt x="318" y="0"/>
                  </a:moveTo>
                  <a:lnTo>
                    <a:pt x="400" y="10"/>
                  </a:lnTo>
                  <a:lnTo>
                    <a:pt x="473" y="28"/>
                  </a:lnTo>
                  <a:lnTo>
                    <a:pt x="537" y="64"/>
                  </a:lnTo>
                  <a:lnTo>
                    <a:pt x="591" y="129"/>
                  </a:lnTo>
                  <a:lnTo>
                    <a:pt x="637" y="211"/>
                  </a:lnTo>
                  <a:lnTo>
                    <a:pt x="646" y="330"/>
                  </a:lnTo>
                  <a:lnTo>
                    <a:pt x="82" y="330"/>
                  </a:lnTo>
                  <a:lnTo>
                    <a:pt x="100" y="422"/>
                  </a:lnTo>
                  <a:lnTo>
                    <a:pt x="145" y="495"/>
                  </a:lnTo>
                  <a:lnTo>
                    <a:pt x="218" y="541"/>
                  </a:lnTo>
                  <a:lnTo>
                    <a:pt x="318" y="559"/>
                  </a:lnTo>
                  <a:lnTo>
                    <a:pt x="409" y="550"/>
                  </a:lnTo>
                  <a:lnTo>
                    <a:pt x="473" y="523"/>
                  </a:lnTo>
                  <a:lnTo>
                    <a:pt x="519" y="477"/>
                  </a:lnTo>
                  <a:lnTo>
                    <a:pt x="546" y="422"/>
                  </a:lnTo>
                  <a:lnTo>
                    <a:pt x="637" y="422"/>
                  </a:lnTo>
                  <a:lnTo>
                    <a:pt x="610" y="486"/>
                  </a:lnTo>
                  <a:lnTo>
                    <a:pt x="564" y="532"/>
                  </a:lnTo>
                  <a:lnTo>
                    <a:pt x="500" y="577"/>
                  </a:lnTo>
                  <a:lnTo>
                    <a:pt x="418" y="614"/>
                  </a:lnTo>
                  <a:lnTo>
                    <a:pt x="318" y="623"/>
                  </a:lnTo>
                  <a:lnTo>
                    <a:pt x="209" y="614"/>
                  </a:lnTo>
                  <a:lnTo>
                    <a:pt x="127" y="577"/>
                  </a:lnTo>
                  <a:lnTo>
                    <a:pt x="63" y="523"/>
                  </a:lnTo>
                  <a:lnTo>
                    <a:pt x="27" y="458"/>
                  </a:lnTo>
                  <a:lnTo>
                    <a:pt x="9" y="385"/>
                  </a:lnTo>
                  <a:lnTo>
                    <a:pt x="0" y="312"/>
                  </a:lnTo>
                  <a:lnTo>
                    <a:pt x="9" y="220"/>
                  </a:lnTo>
                  <a:lnTo>
                    <a:pt x="45" y="129"/>
                  </a:lnTo>
                  <a:lnTo>
                    <a:pt x="109" y="64"/>
                  </a:lnTo>
                  <a:lnTo>
                    <a:pt x="200" y="19"/>
                  </a:lnTo>
                  <a:lnTo>
                    <a:pt x="318"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grpSp>
      <p:grpSp>
        <p:nvGrpSpPr>
          <p:cNvPr id="3" name="Gruppieren 41"/>
          <p:cNvGrpSpPr/>
          <p:nvPr userDrawn="1"/>
        </p:nvGrpSpPr>
        <p:grpSpPr>
          <a:xfrm>
            <a:off x="1835696" y="6381328"/>
            <a:ext cx="1872208" cy="414701"/>
            <a:chOff x="1835696" y="6381328"/>
            <a:chExt cx="1872208" cy="414701"/>
          </a:xfrm>
        </p:grpSpPr>
        <p:sp>
          <p:nvSpPr>
            <p:cNvPr id="83" name="Rectangle 6"/>
            <p:cNvSpPr>
              <a:spLocks noChangeArrowheads="1"/>
            </p:cNvSpPr>
            <p:nvPr userDrawn="1"/>
          </p:nvSpPr>
          <p:spPr bwMode="auto">
            <a:xfrm>
              <a:off x="2369652" y="6529724"/>
              <a:ext cx="14400" cy="102667"/>
            </a:xfrm>
            <a:prstGeom prst="rect">
              <a:avLst/>
            </a:prstGeom>
            <a:solidFill>
              <a:srgbClr val="00CD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4" name="Freeform 7"/>
            <p:cNvSpPr>
              <a:spLocks noEditPoints="1"/>
            </p:cNvSpPr>
            <p:nvPr userDrawn="1"/>
          </p:nvSpPr>
          <p:spPr bwMode="auto">
            <a:xfrm>
              <a:off x="2396552" y="6527482"/>
              <a:ext cx="110737" cy="113875"/>
            </a:xfrm>
            <a:custGeom>
              <a:avLst/>
              <a:gdLst/>
              <a:ahLst/>
              <a:cxnLst>
                <a:cxn ang="0">
                  <a:pos x="105" y="23"/>
                </a:cxn>
                <a:cxn ang="0">
                  <a:pos x="71" y="34"/>
                </a:cxn>
                <a:cxn ang="0">
                  <a:pos x="43" y="58"/>
                </a:cxn>
                <a:cxn ang="0">
                  <a:pos x="28" y="95"/>
                </a:cxn>
                <a:cxn ang="0">
                  <a:pos x="28" y="144"/>
                </a:cxn>
                <a:cxn ang="0">
                  <a:pos x="43" y="182"/>
                </a:cxn>
                <a:cxn ang="0">
                  <a:pos x="71" y="206"/>
                </a:cxn>
                <a:cxn ang="0">
                  <a:pos x="105" y="217"/>
                </a:cxn>
                <a:cxn ang="0">
                  <a:pos x="147" y="216"/>
                </a:cxn>
                <a:cxn ang="0">
                  <a:pos x="139" y="186"/>
                </a:cxn>
                <a:cxn ang="0">
                  <a:pos x="187" y="197"/>
                </a:cxn>
                <a:cxn ang="0">
                  <a:pos x="213" y="166"/>
                </a:cxn>
                <a:cxn ang="0">
                  <a:pos x="222" y="119"/>
                </a:cxn>
                <a:cxn ang="0">
                  <a:pos x="214" y="75"/>
                </a:cxn>
                <a:cxn ang="0">
                  <a:pos x="191" y="44"/>
                </a:cxn>
                <a:cxn ang="0">
                  <a:pos x="159" y="26"/>
                </a:cxn>
                <a:cxn ang="0">
                  <a:pos x="124" y="21"/>
                </a:cxn>
                <a:cxn ang="0">
                  <a:pos x="147" y="1"/>
                </a:cxn>
                <a:cxn ang="0">
                  <a:pos x="191" y="16"/>
                </a:cxn>
                <a:cxn ang="0">
                  <a:pos x="225" y="46"/>
                </a:cxn>
                <a:cxn ang="0">
                  <a:pos x="244" y="91"/>
                </a:cxn>
                <a:cxn ang="0">
                  <a:pos x="244" y="150"/>
                </a:cxn>
                <a:cxn ang="0">
                  <a:pos x="224" y="196"/>
                </a:cxn>
                <a:cxn ang="0">
                  <a:pos x="241" y="239"/>
                </a:cxn>
                <a:cxn ang="0">
                  <a:pos x="190" y="224"/>
                </a:cxn>
                <a:cxn ang="0">
                  <a:pos x="147" y="239"/>
                </a:cxn>
                <a:cxn ang="0">
                  <a:pos x="100" y="239"/>
                </a:cxn>
                <a:cxn ang="0">
                  <a:pos x="56" y="224"/>
                </a:cxn>
                <a:cxn ang="0">
                  <a:pos x="21" y="193"/>
                </a:cxn>
                <a:cxn ang="0">
                  <a:pos x="2" y="149"/>
                </a:cxn>
                <a:cxn ang="0">
                  <a:pos x="2" y="91"/>
                </a:cxn>
                <a:cxn ang="0">
                  <a:pos x="21" y="46"/>
                </a:cxn>
                <a:cxn ang="0">
                  <a:pos x="56" y="16"/>
                </a:cxn>
                <a:cxn ang="0">
                  <a:pos x="100" y="1"/>
                </a:cxn>
              </a:cxnLst>
              <a:rect l="0" t="0" r="r" b="b"/>
              <a:pathLst>
                <a:path w="247" h="254">
                  <a:moveTo>
                    <a:pt x="124" y="21"/>
                  </a:moveTo>
                  <a:lnTo>
                    <a:pt x="105" y="23"/>
                  </a:lnTo>
                  <a:lnTo>
                    <a:pt x="87" y="26"/>
                  </a:lnTo>
                  <a:lnTo>
                    <a:pt x="71" y="34"/>
                  </a:lnTo>
                  <a:lnTo>
                    <a:pt x="56" y="44"/>
                  </a:lnTo>
                  <a:lnTo>
                    <a:pt x="43" y="58"/>
                  </a:lnTo>
                  <a:lnTo>
                    <a:pt x="33" y="75"/>
                  </a:lnTo>
                  <a:lnTo>
                    <a:pt x="28" y="95"/>
                  </a:lnTo>
                  <a:lnTo>
                    <a:pt x="25" y="119"/>
                  </a:lnTo>
                  <a:lnTo>
                    <a:pt x="28" y="144"/>
                  </a:lnTo>
                  <a:lnTo>
                    <a:pt x="33" y="164"/>
                  </a:lnTo>
                  <a:lnTo>
                    <a:pt x="43" y="182"/>
                  </a:lnTo>
                  <a:lnTo>
                    <a:pt x="56" y="194"/>
                  </a:lnTo>
                  <a:lnTo>
                    <a:pt x="71" y="206"/>
                  </a:lnTo>
                  <a:lnTo>
                    <a:pt x="87" y="212"/>
                  </a:lnTo>
                  <a:lnTo>
                    <a:pt x="105" y="217"/>
                  </a:lnTo>
                  <a:lnTo>
                    <a:pt x="124" y="219"/>
                  </a:lnTo>
                  <a:lnTo>
                    <a:pt x="147" y="216"/>
                  </a:lnTo>
                  <a:lnTo>
                    <a:pt x="170" y="208"/>
                  </a:lnTo>
                  <a:lnTo>
                    <a:pt x="139" y="186"/>
                  </a:lnTo>
                  <a:lnTo>
                    <a:pt x="152" y="170"/>
                  </a:lnTo>
                  <a:lnTo>
                    <a:pt x="187" y="197"/>
                  </a:lnTo>
                  <a:lnTo>
                    <a:pt x="201" y="184"/>
                  </a:lnTo>
                  <a:lnTo>
                    <a:pt x="213" y="166"/>
                  </a:lnTo>
                  <a:lnTo>
                    <a:pt x="219" y="145"/>
                  </a:lnTo>
                  <a:lnTo>
                    <a:pt x="222" y="119"/>
                  </a:lnTo>
                  <a:lnTo>
                    <a:pt x="220" y="95"/>
                  </a:lnTo>
                  <a:lnTo>
                    <a:pt x="214" y="75"/>
                  </a:lnTo>
                  <a:lnTo>
                    <a:pt x="204" y="58"/>
                  </a:lnTo>
                  <a:lnTo>
                    <a:pt x="191" y="44"/>
                  </a:lnTo>
                  <a:lnTo>
                    <a:pt x="177" y="34"/>
                  </a:lnTo>
                  <a:lnTo>
                    <a:pt x="159" y="26"/>
                  </a:lnTo>
                  <a:lnTo>
                    <a:pt x="142" y="23"/>
                  </a:lnTo>
                  <a:lnTo>
                    <a:pt x="124" y="21"/>
                  </a:lnTo>
                  <a:close/>
                  <a:moveTo>
                    <a:pt x="124" y="0"/>
                  </a:moveTo>
                  <a:lnTo>
                    <a:pt x="147" y="1"/>
                  </a:lnTo>
                  <a:lnTo>
                    <a:pt x="170" y="7"/>
                  </a:lnTo>
                  <a:lnTo>
                    <a:pt x="191" y="16"/>
                  </a:lnTo>
                  <a:lnTo>
                    <a:pt x="210" y="29"/>
                  </a:lnTo>
                  <a:lnTo>
                    <a:pt x="225" y="46"/>
                  </a:lnTo>
                  <a:lnTo>
                    <a:pt x="237" y="67"/>
                  </a:lnTo>
                  <a:lnTo>
                    <a:pt x="244" y="91"/>
                  </a:lnTo>
                  <a:lnTo>
                    <a:pt x="247" y="119"/>
                  </a:lnTo>
                  <a:lnTo>
                    <a:pt x="244" y="150"/>
                  </a:lnTo>
                  <a:lnTo>
                    <a:pt x="237" y="174"/>
                  </a:lnTo>
                  <a:lnTo>
                    <a:pt x="224" y="196"/>
                  </a:lnTo>
                  <a:lnTo>
                    <a:pt x="206" y="212"/>
                  </a:lnTo>
                  <a:lnTo>
                    <a:pt x="241" y="239"/>
                  </a:lnTo>
                  <a:lnTo>
                    <a:pt x="229" y="254"/>
                  </a:lnTo>
                  <a:lnTo>
                    <a:pt x="190" y="224"/>
                  </a:lnTo>
                  <a:lnTo>
                    <a:pt x="168" y="233"/>
                  </a:lnTo>
                  <a:lnTo>
                    <a:pt x="147" y="239"/>
                  </a:lnTo>
                  <a:lnTo>
                    <a:pt x="124" y="240"/>
                  </a:lnTo>
                  <a:lnTo>
                    <a:pt x="100" y="239"/>
                  </a:lnTo>
                  <a:lnTo>
                    <a:pt x="77" y="233"/>
                  </a:lnTo>
                  <a:lnTo>
                    <a:pt x="56" y="224"/>
                  </a:lnTo>
                  <a:lnTo>
                    <a:pt x="37" y="211"/>
                  </a:lnTo>
                  <a:lnTo>
                    <a:pt x="21" y="193"/>
                  </a:lnTo>
                  <a:lnTo>
                    <a:pt x="10" y="173"/>
                  </a:lnTo>
                  <a:lnTo>
                    <a:pt x="2" y="149"/>
                  </a:lnTo>
                  <a:lnTo>
                    <a:pt x="0" y="119"/>
                  </a:lnTo>
                  <a:lnTo>
                    <a:pt x="2" y="91"/>
                  </a:lnTo>
                  <a:lnTo>
                    <a:pt x="10" y="67"/>
                  </a:lnTo>
                  <a:lnTo>
                    <a:pt x="21" y="46"/>
                  </a:lnTo>
                  <a:lnTo>
                    <a:pt x="37" y="29"/>
                  </a:lnTo>
                  <a:lnTo>
                    <a:pt x="56" y="16"/>
                  </a:lnTo>
                  <a:lnTo>
                    <a:pt x="77" y="7"/>
                  </a:lnTo>
                  <a:lnTo>
                    <a:pt x="100" y="1"/>
                  </a:lnTo>
                  <a:lnTo>
                    <a:pt x="124"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5" name="Freeform 8"/>
            <p:cNvSpPr>
              <a:spLocks/>
            </p:cNvSpPr>
            <p:nvPr userDrawn="1"/>
          </p:nvSpPr>
          <p:spPr bwMode="auto">
            <a:xfrm>
              <a:off x="2524324" y="6529724"/>
              <a:ext cx="82492" cy="102667"/>
            </a:xfrm>
            <a:custGeom>
              <a:avLst/>
              <a:gdLst/>
              <a:ahLst/>
              <a:cxnLst>
                <a:cxn ang="0">
                  <a:pos x="0" y="0"/>
                </a:cxn>
                <a:cxn ang="0">
                  <a:pos x="181" y="0"/>
                </a:cxn>
                <a:cxn ang="0">
                  <a:pos x="181" y="21"/>
                </a:cxn>
                <a:cxn ang="0">
                  <a:pos x="23" y="21"/>
                </a:cxn>
                <a:cxn ang="0">
                  <a:pos x="23" y="99"/>
                </a:cxn>
                <a:cxn ang="0">
                  <a:pos x="176" y="99"/>
                </a:cxn>
                <a:cxn ang="0">
                  <a:pos x="176" y="122"/>
                </a:cxn>
                <a:cxn ang="0">
                  <a:pos x="23" y="122"/>
                </a:cxn>
                <a:cxn ang="0">
                  <a:pos x="23" y="207"/>
                </a:cxn>
                <a:cxn ang="0">
                  <a:pos x="184" y="207"/>
                </a:cxn>
                <a:cxn ang="0">
                  <a:pos x="184" y="229"/>
                </a:cxn>
                <a:cxn ang="0">
                  <a:pos x="0" y="229"/>
                </a:cxn>
                <a:cxn ang="0">
                  <a:pos x="0" y="0"/>
                </a:cxn>
              </a:cxnLst>
              <a:rect l="0" t="0" r="r" b="b"/>
              <a:pathLst>
                <a:path w="184" h="229">
                  <a:moveTo>
                    <a:pt x="0" y="0"/>
                  </a:moveTo>
                  <a:lnTo>
                    <a:pt x="181" y="0"/>
                  </a:lnTo>
                  <a:lnTo>
                    <a:pt x="181" y="21"/>
                  </a:lnTo>
                  <a:lnTo>
                    <a:pt x="23" y="21"/>
                  </a:lnTo>
                  <a:lnTo>
                    <a:pt x="23" y="99"/>
                  </a:lnTo>
                  <a:lnTo>
                    <a:pt x="176" y="99"/>
                  </a:lnTo>
                  <a:lnTo>
                    <a:pt x="176" y="122"/>
                  </a:lnTo>
                  <a:lnTo>
                    <a:pt x="23" y="122"/>
                  </a:lnTo>
                  <a:lnTo>
                    <a:pt x="23" y="207"/>
                  </a:lnTo>
                  <a:lnTo>
                    <a:pt x="184" y="207"/>
                  </a:lnTo>
                  <a:lnTo>
                    <a:pt x="184" y="229"/>
                  </a:lnTo>
                  <a:lnTo>
                    <a:pt x="0" y="229"/>
                  </a:lnTo>
                  <a:lnTo>
                    <a:pt x="0"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6" name="Freeform 9"/>
            <p:cNvSpPr>
              <a:spLocks/>
            </p:cNvSpPr>
            <p:nvPr userDrawn="1"/>
          </p:nvSpPr>
          <p:spPr bwMode="auto">
            <a:xfrm>
              <a:off x="2614438" y="6527482"/>
              <a:ext cx="89217" cy="107598"/>
            </a:xfrm>
            <a:custGeom>
              <a:avLst/>
              <a:gdLst/>
              <a:ahLst/>
              <a:cxnLst>
                <a:cxn ang="0">
                  <a:pos x="114" y="0"/>
                </a:cxn>
                <a:cxn ang="0">
                  <a:pos x="147" y="7"/>
                </a:cxn>
                <a:cxn ang="0">
                  <a:pos x="174" y="24"/>
                </a:cxn>
                <a:cxn ang="0">
                  <a:pos x="189" y="52"/>
                </a:cxn>
                <a:cxn ang="0">
                  <a:pos x="169" y="71"/>
                </a:cxn>
                <a:cxn ang="0">
                  <a:pos x="156" y="40"/>
                </a:cxn>
                <a:cxn ang="0">
                  <a:pos x="131" y="25"/>
                </a:cxn>
                <a:cxn ang="0">
                  <a:pos x="97" y="21"/>
                </a:cxn>
                <a:cxn ang="0">
                  <a:pos x="59" y="28"/>
                </a:cxn>
                <a:cxn ang="0">
                  <a:pos x="36" y="48"/>
                </a:cxn>
                <a:cxn ang="0">
                  <a:pos x="35" y="75"/>
                </a:cxn>
                <a:cxn ang="0">
                  <a:pos x="54" y="93"/>
                </a:cxn>
                <a:cxn ang="0">
                  <a:pos x="90" y="103"/>
                </a:cxn>
                <a:cxn ang="0">
                  <a:pos x="133" y="112"/>
                </a:cxn>
                <a:cxn ang="0">
                  <a:pos x="166" y="121"/>
                </a:cxn>
                <a:cxn ang="0">
                  <a:pos x="189" y="138"/>
                </a:cxn>
                <a:cxn ang="0">
                  <a:pos x="199" y="169"/>
                </a:cxn>
                <a:cxn ang="0">
                  <a:pos x="191" y="203"/>
                </a:cxn>
                <a:cxn ang="0">
                  <a:pos x="168" y="225"/>
                </a:cxn>
                <a:cxn ang="0">
                  <a:pos x="137" y="236"/>
                </a:cxn>
                <a:cxn ang="0">
                  <a:pos x="104" y="240"/>
                </a:cxn>
                <a:cxn ang="0">
                  <a:pos x="59" y="235"/>
                </a:cxn>
                <a:cxn ang="0">
                  <a:pos x="25" y="216"/>
                </a:cxn>
                <a:cxn ang="0">
                  <a:pos x="4" y="183"/>
                </a:cxn>
                <a:cxn ang="0">
                  <a:pos x="23" y="159"/>
                </a:cxn>
                <a:cxn ang="0">
                  <a:pos x="33" y="192"/>
                </a:cxn>
                <a:cxn ang="0">
                  <a:pos x="55" y="210"/>
                </a:cxn>
                <a:cxn ang="0">
                  <a:pos x="85" y="217"/>
                </a:cxn>
                <a:cxn ang="0">
                  <a:pos x="118" y="217"/>
                </a:cxn>
                <a:cxn ang="0">
                  <a:pos x="146" y="212"/>
                </a:cxn>
                <a:cxn ang="0">
                  <a:pos x="165" y="198"/>
                </a:cxn>
                <a:cxn ang="0">
                  <a:pos x="174" y="173"/>
                </a:cxn>
                <a:cxn ang="0">
                  <a:pos x="164" y="150"/>
                </a:cxn>
                <a:cxn ang="0">
                  <a:pos x="141" y="137"/>
                </a:cxn>
                <a:cxn ang="0">
                  <a:pos x="108" y="130"/>
                </a:cxn>
                <a:cxn ang="0">
                  <a:pos x="65" y="122"/>
                </a:cxn>
                <a:cxn ang="0">
                  <a:pos x="28" y="107"/>
                </a:cxn>
                <a:cxn ang="0">
                  <a:pos x="9" y="82"/>
                </a:cxn>
                <a:cxn ang="0">
                  <a:pos x="9" y="47"/>
                </a:cxn>
                <a:cxn ang="0">
                  <a:pos x="28" y="19"/>
                </a:cxn>
                <a:cxn ang="0">
                  <a:pos x="60" y="4"/>
                </a:cxn>
                <a:cxn ang="0">
                  <a:pos x="97" y="0"/>
                </a:cxn>
              </a:cxnLst>
              <a:rect l="0" t="0" r="r" b="b"/>
              <a:pathLst>
                <a:path w="199" h="240">
                  <a:moveTo>
                    <a:pt x="97" y="0"/>
                  </a:moveTo>
                  <a:lnTo>
                    <a:pt x="114" y="0"/>
                  </a:lnTo>
                  <a:lnTo>
                    <a:pt x="131" y="2"/>
                  </a:lnTo>
                  <a:lnTo>
                    <a:pt x="147" y="7"/>
                  </a:lnTo>
                  <a:lnTo>
                    <a:pt x="161" y="15"/>
                  </a:lnTo>
                  <a:lnTo>
                    <a:pt x="174" y="24"/>
                  </a:lnTo>
                  <a:lnTo>
                    <a:pt x="183" y="37"/>
                  </a:lnTo>
                  <a:lnTo>
                    <a:pt x="189" y="52"/>
                  </a:lnTo>
                  <a:lnTo>
                    <a:pt x="192" y="71"/>
                  </a:lnTo>
                  <a:lnTo>
                    <a:pt x="169" y="71"/>
                  </a:lnTo>
                  <a:lnTo>
                    <a:pt x="165" y="53"/>
                  </a:lnTo>
                  <a:lnTo>
                    <a:pt x="156" y="40"/>
                  </a:lnTo>
                  <a:lnTo>
                    <a:pt x="145" y="32"/>
                  </a:lnTo>
                  <a:lnTo>
                    <a:pt x="131" y="25"/>
                  </a:lnTo>
                  <a:lnTo>
                    <a:pt x="114" y="23"/>
                  </a:lnTo>
                  <a:lnTo>
                    <a:pt x="97" y="21"/>
                  </a:lnTo>
                  <a:lnTo>
                    <a:pt x="76" y="23"/>
                  </a:lnTo>
                  <a:lnTo>
                    <a:pt x="59" y="28"/>
                  </a:lnTo>
                  <a:lnTo>
                    <a:pt x="45" y="37"/>
                  </a:lnTo>
                  <a:lnTo>
                    <a:pt x="36" y="48"/>
                  </a:lnTo>
                  <a:lnTo>
                    <a:pt x="32" y="62"/>
                  </a:lnTo>
                  <a:lnTo>
                    <a:pt x="35" y="75"/>
                  </a:lnTo>
                  <a:lnTo>
                    <a:pt x="42" y="85"/>
                  </a:lnTo>
                  <a:lnTo>
                    <a:pt x="54" y="93"/>
                  </a:lnTo>
                  <a:lnTo>
                    <a:pt x="70" y="99"/>
                  </a:lnTo>
                  <a:lnTo>
                    <a:pt x="90" y="103"/>
                  </a:lnTo>
                  <a:lnTo>
                    <a:pt x="116" y="108"/>
                  </a:lnTo>
                  <a:lnTo>
                    <a:pt x="133" y="112"/>
                  </a:lnTo>
                  <a:lnTo>
                    <a:pt x="150" y="116"/>
                  </a:lnTo>
                  <a:lnTo>
                    <a:pt x="166" y="121"/>
                  </a:lnTo>
                  <a:lnTo>
                    <a:pt x="179" y="128"/>
                  </a:lnTo>
                  <a:lnTo>
                    <a:pt x="189" y="138"/>
                  </a:lnTo>
                  <a:lnTo>
                    <a:pt x="197" y="151"/>
                  </a:lnTo>
                  <a:lnTo>
                    <a:pt x="199" y="169"/>
                  </a:lnTo>
                  <a:lnTo>
                    <a:pt x="197" y="188"/>
                  </a:lnTo>
                  <a:lnTo>
                    <a:pt x="191" y="203"/>
                  </a:lnTo>
                  <a:lnTo>
                    <a:pt x="180" y="216"/>
                  </a:lnTo>
                  <a:lnTo>
                    <a:pt x="168" y="225"/>
                  </a:lnTo>
                  <a:lnTo>
                    <a:pt x="154" y="233"/>
                  </a:lnTo>
                  <a:lnTo>
                    <a:pt x="137" y="236"/>
                  </a:lnTo>
                  <a:lnTo>
                    <a:pt x="121" y="239"/>
                  </a:lnTo>
                  <a:lnTo>
                    <a:pt x="104" y="240"/>
                  </a:lnTo>
                  <a:lnTo>
                    <a:pt x="80" y="239"/>
                  </a:lnTo>
                  <a:lnTo>
                    <a:pt x="59" y="235"/>
                  </a:lnTo>
                  <a:lnTo>
                    <a:pt x="40" y="228"/>
                  </a:lnTo>
                  <a:lnTo>
                    <a:pt x="25" y="216"/>
                  </a:lnTo>
                  <a:lnTo>
                    <a:pt x="12" y="202"/>
                  </a:lnTo>
                  <a:lnTo>
                    <a:pt x="4" y="183"/>
                  </a:lnTo>
                  <a:lnTo>
                    <a:pt x="0" y="159"/>
                  </a:lnTo>
                  <a:lnTo>
                    <a:pt x="23" y="159"/>
                  </a:lnTo>
                  <a:lnTo>
                    <a:pt x="27" y="177"/>
                  </a:lnTo>
                  <a:lnTo>
                    <a:pt x="33" y="192"/>
                  </a:lnTo>
                  <a:lnTo>
                    <a:pt x="44" y="202"/>
                  </a:lnTo>
                  <a:lnTo>
                    <a:pt x="55" y="210"/>
                  </a:lnTo>
                  <a:lnTo>
                    <a:pt x="69" y="215"/>
                  </a:lnTo>
                  <a:lnTo>
                    <a:pt x="85" y="217"/>
                  </a:lnTo>
                  <a:lnTo>
                    <a:pt x="104" y="219"/>
                  </a:lnTo>
                  <a:lnTo>
                    <a:pt x="118" y="217"/>
                  </a:lnTo>
                  <a:lnTo>
                    <a:pt x="132" y="216"/>
                  </a:lnTo>
                  <a:lnTo>
                    <a:pt x="146" y="212"/>
                  </a:lnTo>
                  <a:lnTo>
                    <a:pt x="156" y="206"/>
                  </a:lnTo>
                  <a:lnTo>
                    <a:pt x="165" y="198"/>
                  </a:lnTo>
                  <a:lnTo>
                    <a:pt x="172" y="187"/>
                  </a:lnTo>
                  <a:lnTo>
                    <a:pt x="174" y="173"/>
                  </a:lnTo>
                  <a:lnTo>
                    <a:pt x="172" y="160"/>
                  </a:lnTo>
                  <a:lnTo>
                    <a:pt x="164" y="150"/>
                  </a:lnTo>
                  <a:lnTo>
                    <a:pt x="154" y="142"/>
                  </a:lnTo>
                  <a:lnTo>
                    <a:pt x="141" y="137"/>
                  </a:lnTo>
                  <a:lnTo>
                    <a:pt x="125" y="132"/>
                  </a:lnTo>
                  <a:lnTo>
                    <a:pt x="108" y="130"/>
                  </a:lnTo>
                  <a:lnTo>
                    <a:pt x="90" y="127"/>
                  </a:lnTo>
                  <a:lnTo>
                    <a:pt x="65" y="122"/>
                  </a:lnTo>
                  <a:lnTo>
                    <a:pt x="45" y="116"/>
                  </a:lnTo>
                  <a:lnTo>
                    <a:pt x="28" y="107"/>
                  </a:lnTo>
                  <a:lnTo>
                    <a:pt x="17" y="96"/>
                  </a:lnTo>
                  <a:lnTo>
                    <a:pt x="9" y="82"/>
                  </a:lnTo>
                  <a:lnTo>
                    <a:pt x="7" y="66"/>
                  </a:lnTo>
                  <a:lnTo>
                    <a:pt x="9" y="47"/>
                  </a:lnTo>
                  <a:lnTo>
                    <a:pt x="17" y="30"/>
                  </a:lnTo>
                  <a:lnTo>
                    <a:pt x="28" y="19"/>
                  </a:lnTo>
                  <a:lnTo>
                    <a:pt x="44" y="10"/>
                  </a:lnTo>
                  <a:lnTo>
                    <a:pt x="60" y="4"/>
                  </a:lnTo>
                  <a:lnTo>
                    <a:pt x="78" y="1"/>
                  </a:lnTo>
                  <a:lnTo>
                    <a:pt x="97"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7" name="Freeform 10"/>
            <p:cNvSpPr>
              <a:spLocks/>
            </p:cNvSpPr>
            <p:nvPr userDrawn="1"/>
          </p:nvSpPr>
          <p:spPr bwMode="auto">
            <a:xfrm>
              <a:off x="2735037" y="6529724"/>
              <a:ext cx="75767" cy="102667"/>
            </a:xfrm>
            <a:custGeom>
              <a:avLst/>
              <a:gdLst/>
              <a:ahLst/>
              <a:cxnLst>
                <a:cxn ang="0">
                  <a:pos x="0" y="0"/>
                </a:cxn>
                <a:cxn ang="0">
                  <a:pos x="23" y="0"/>
                </a:cxn>
                <a:cxn ang="0">
                  <a:pos x="23" y="207"/>
                </a:cxn>
                <a:cxn ang="0">
                  <a:pos x="169" y="207"/>
                </a:cxn>
                <a:cxn ang="0">
                  <a:pos x="169" y="229"/>
                </a:cxn>
                <a:cxn ang="0">
                  <a:pos x="0" y="229"/>
                </a:cxn>
                <a:cxn ang="0">
                  <a:pos x="0" y="0"/>
                </a:cxn>
              </a:cxnLst>
              <a:rect l="0" t="0" r="r" b="b"/>
              <a:pathLst>
                <a:path w="169" h="229">
                  <a:moveTo>
                    <a:pt x="0" y="0"/>
                  </a:moveTo>
                  <a:lnTo>
                    <a:pt x="23" y="0"/>
                  </a:lnTo>
                  <a:lnTo>
                    <a:pt x="23" y="207"/>
                  </a:lnTo>
                  <a:lnTo>
                    <a:pt x="169" y="207"/>
                  </a:lnTo>
                  <a:lnTo>
                    <a:pt x="169" y="229"/>
                  </a:lnTo>
                  <a:lnTo>
                    <a:pt x="0" y="229"/>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8" name="Freeform 11"/>
            <p:cNvSpPr>
              <a:spLocks noEditPoints="1"/>
            </p:cNvSpPr>
            <p:nvPr userDrawn="1"/>
          </p:nvSpPr>
          <p:spPr bwMode="auto">
            <a:xfrm>
              <a:off x="2815736" y="6555278"/>
              <a:ext cx="82940" cy="79354"/>
            </a:xfrm>
            <a:custGeom>
              <a:avLst/>
              <a:gdLst/>
              <a:ahLst/>
              <a:cxnLst>
                <a:cxn ang="0">
                  <a:pos x="93" y="20"/>
                </a:cxn>
                <a:cxn ang="0">
                  <a:pos x="77" y="22"/>
                </a:cxn>
                <a:cxn ang="0">
                  <a:pos x="62" y="26"/>
                </a:cxn>
                <a:cxn ang="0">
                  <a:pos x="49" y="33"/>
                </a:cxn>
                <a:cxn ang="0">
                  <a:pos x="38" y="43"/>
                </a:cxn>
                <a:cxn ang="0">
                  <a:pos x="29" y="59"/>
                </a:cxn>
                <a:cxn ang="0">
                  <a:pos x="24" y="76"/>
                </a:cxn>
                <a:cxn ang="0">
                  <a:pos x="161" y="76"/>
                </a:cxn>
                <a:cxn ang="0">
                  <a:pos x="156" y="59"/>
                </a:cxn>
                <a:cxn ang="0">
                  <a:pos x="147" y="43"/>
                </a:cxn>
                <a:cxn ang="0">
                  <a:pos x="136" y="33"/>
                </a:cxn>
                <a:cxn ang="0">
                  <a:pos x="123" y="26"/>
                </a:cxn>
                <a:cxn ang="0">
                  <a:pos x="108" y="22"/>
                </a:cxn>
                <a:cxn ang="0">
                  <a:pos x="93" y="20"/>
                </a:cxn>
                <a:cxn ang="0">
                  <a:pos x="91" y="0"/>
                </a:cxn>
                <a:cxn ang="0">
                  <a:pos x="108" y="1"/>
                </a:cxn>
                <a:cxn ang="0">
                  <a:pos x="124" y="4"/>
                </a:cxn>
                <a:cxn ang="0">
                  <a:pos x="139" y="10"/>
                </a:cxn>
                <a:cxn ang="0">
                  <a:pos x="153" y="19"/>
                </a:cxn>
                <a:cxn ang="0">
                  <a:pos x="166" y="32"/>
                </a:cxn>
                <a:cxn ang="0">
                  <a:pos x="176" y="48"/>
                </a:cxn>
                <a:cxn ang="0">
                  <a:pos x="183" y="69"/>
                </a:cxn>
                <a:cxn ang="0">
                  <a:pos x="185" y="94"/>
                </a:cxn>
                <a:cxn ang="0">
                  <a:pos x="24" y="94"/>
                </a:cxn>
                <a:cxn ang="0">
                  <a:pos x="27" y="111"/>
                </a:cxn>
                <a:cxn ang="0">
                  <a:pos x="32" y="126"/>
                </a:cxn>
                <a:cxn ang="0">
                  <a:pos x="42" y="139"/>
                </a:cxn>
                <a:cxn ang="0">
                  <a:pos x="55" y="149"/>
                </a:cxn>
                <a:cxn ang="0">
                  <a:pos x="71" y="155"/>
                </a:cxn>
                <a:cxn ang="0">
                  <a:pos x="91" y="158"/>
                </a:cxn>
                <a:cxn ang="0">
                  <a:pos x="113" y="157"/>
                </a:cxn>
                <a:cxn ang="0">
                  <a:pos x="129" y="152"/>
                </a:cxn>
                <a:cxn ang="0">
                  <a:pos x="142" y="144"/>
                </a:cxn>
                <a:cxn ang="0">
                  <a:pos x="151" y="132"/>
                </a:cxn>
                <a:cxn ang="0">
                  <a:pos x="157" y="120"/>
                </a:cxn>
                <a:cxn ang="0">
                  <a:pos x="180" y="120"/>
                </a:cxn>
                <a:cxn ang="0">
                  <a:pos x="175" y="134"/>
                </a:cxn>
                <a:cxn ang="0">
                  <a:pos x="165" y="148"/>
                </a:cxn>
                <a:cxn ang="0">
                  <a:pos x="153" y="159"/>
                </a:cxn>
                <a:cxn ang="0">
                  <a:pos x="137" y="169"/>
                </a:cxn>
                <a:cxn ang="0">
                  <a:pos x="117" y="176"/>
                </a:cxn>
                <a:cxn ang="0">
                  <a:pos x="91" y="177"/>
                </a:cxn>
                <a:cxn ang="0">
                  <a:pos x="67" y="176"/>
                </a:cxn>
                <a:cxn ang="0">
                  <a:pos x="48" y="169"/>
                </a:cxn>
                <a:cxn ang="0">
                  <a:pos x="33" y="160"/>
                </a:cxn>
                <a:cxn ang="0">
                  <a:pos x="20" y="149"/>
                </a:cxn>
                <a:cxn ang="0">
                  <a:pos x="11" y="135"/>
                </a:cxn>
                <a:cxn ang="0">
                  <a:pos x="5" y="120"/>
                </a:cxn>
                <a:cxn ang="0">
                  <a:pos x="1" y="104"/>
                </a:cxn>
                <a:cxn ang="0">
                  <a:pos x="0" y="89"/>
                </a:cxn>
                <a:cxn ang="0">
                  <a:pos x="3" y="69"/>
                </a:cxn>
                <a:cxn ang="0">
                  <a:pos x="8" y="51"/>
                </a:cxn>
                <a:cxn ang="0">
                  <a:pos x="17" y="34"/>
                </a:cxn>
                <a:cxn ang="0">
                  <a:pos x="29" y="20"/>
                </a:cxn>
                <a:cxn ang="0">
                  <a:pos x="46" y="10"/>
                </a:cxn>
                <a:cxn ang="0">
                  <a:pos x="66" y="3"/>
                </a:cxn>
                <a:cxn ang="0">
                  <a:pos x="91" y="0"/>
                </a:cxn>
              </a:cxnLst>
              <a:rect l="0" t="0" r="r" b="b"/>
              <a:pathLst>
                <a:path w="185" h="177">
                  <a:moveTo>
                    <a:pt x="93" y="20"/>
                  </a:moveTo>
                  <a:lnTo>
                    <a:pt x="77" y="22"/>
                  </a:lnTo>
                  <a:lnTo>
                    <a:pt x="62" y="26"/>
                  </a:lnTo>
                  <a:lnTo>
                    <a:pt x="49" y="33"/>
                  </a:lnTo>
                  <a:lnTo>
                    <a:pt x="38" y="43"/>
                  </a:lnTo>
                  <a:lnTo>
                    <a:pt x="29" y="59"/>
                  </a:lnTo>
                  <a:lnTo>
                    <a:pt x="24" y="76"/>
                  </a:lnTo>
                  <a:lnTo>
                    <a:pt x="161" y="76"/>
                  </a:lnTo>
                  <a:lnTo>
                    <a:pt x="156" y="59"/>
                  </a:lnTo>
                  <a:lnTo>
                    <a:pt x="147" y="43"/>
                  </a:lnTo>
                  <a:lnTo>
                    <a:pt x="136" y="33"/>
                  </a:lnTo>
                  <a:lnTo>
                    <a:pt x="123" y="26"/>
                  </a:lnTo>
                  <a:lnTo>
                    <a:pt x="108" y="22"/>
                  </a:lnTo>
                  <a:lnTo>
                    <a:pt x="93" y="20"/>
                  </a:lnTo>
                  <a:close/>
                  <a:moveTo>
                    <a:pt x="91" y="0"/>
                  </a:moveTo>
                  <a:lnTo>
                    <a:pt x="108" y="1"/>
                  </a:lnTo>
                  <a:lnTo>
                    <a:pt x="124" y="4"/>
                  </a:lnTo>
                  <a:lnTo>
                    <a:pt x="139" y="10"/>
                  </a:lnTo>
                  <a:lnTo>
                    <a:pt x="153" y="19"/>
                  </a:lnTo>
                  <a:lnTo>
                    <a:pt x="166" y="32"/>
                  </a:lnTo>
                  <a:lnTo>
                    <a:pt x="176" y="48"/>
                  </a:lnTo>
                  <a:lnTo>
                    <a:pt x="183" y="69"/>
                  </a:lnTo>
                  <a:lnTo>
                    <a:pt x="185" y="94"/>
                  </a:lnTo>
                  <a:lnTo>
                    <a:pt x="24" y="94"/>
                  </a:lnTo>
                  <a:lnTo>
                    <a:pt x="27" y="111"/>
                  </a:lnTo>
                  <a:lnTo>
                    <a:pt x="32" y="126"/>
                  </a:lnTo>
                  <a:lnTo>
                    <a:pt x="42" y="139"/>
                  </a:lnTo>
                  <a:lnTo>
                    <a:pt x="55" y="149"/>
                  </a:lnTo>
                  <a:lnTo>
                    <a:pt x="71" y="155"/>
                  </a:lnTo>
                  <a:lnTo>
                    <a:pt x="91" y="158"/>
                  </a:lnTo>
                  <a:lnTo>
                    <a:pt x="113" y="157"/>
                  </a:lnTo>
                  <a:lnTo>
                    <a:pt x="129" y="152"/>
                  </a:lnTo>
                  <a:lnTo>
                    <a:pt x="142" y="144"/>
                  </a:lnTo>
                  <a:lnTo>
                    <a:pt x="151" y="132"/>
                  </a:lnTo>
                  <a:lnTo>
                    <a:pt x="157" y="120"/>
                  </a:lnTo>
                  <a:lnTo>
                    <a:pt x="180" y="120"/>
                  </a:lnTo>
                  <a:lnTo>
                    <a:pt x="175" y="134"/>
                  </a:lnTo>
                  <a:lnTo>
                    <a:pt x="165" y="148"/>
                  </a:lnTo>
                  <a:lnTo>
                    <a:pt x="153" y="159"/>
                  </a:lnTo>
                  <a:lnTo>
                    <a:pt x="137" y="169"/>
                  </a:lnTo>
                  <a:lnTo>
                    <a:pt x="117" y="176"/>
                  </a:lnTo>
                  <a:lnTo>
                    <a:pt x="91" y="177"/>
                  </a:lnTo>
                  <a:lnTo>
                    <a:pt x="67" y="176"/>
                  </a:lnTo>
                  <a:lnTo>
                    <a:pt x="48" y="169"/>
                  </a:lnTo>
                  <a:lnTo>
                    <a:pt x="33" y="160"/>
                  </a:lnTo>
                  <a:lnTo>
                    <a:pt x="20" y="149"/>
                  </a:lnTo>
                  <a:lnTo>
                    <a:pt x="11" y="135"/>
                  </a:lnTo>
                  <a:lnTo>
                    <a:pt x="5" y="120"/>
                  </a:lnTo>
                  <a:lnTo>
                    <a:pt x="1" y="104"/>
                  </a:lnTo>
                  <a:lnTo>
                    <a:pt x="0" y="89"/>
                  </a:lnTo>
                  <a:lnTo>
                    <a:pt x="3" y="69"/>
                  </a:lnTo>
                  <a:lnTo>
                    <a:pt x="8" y="51"/>
                  </a:lnTo>
                  <a:lnTo>
                    <a:pt x="17" y="34"/>
                  </a:lnTo>
                  <a:lnTo>
                    <a:pt x="29" y="20"/>
                  </a:lnTo>
                  <a:lnTo>
                    <a:pt x="46" y="10"/>
                  </a:lnTo>
                  <a:lnTo>
                    <a:pt x="66" y="3"/>
                  </a:lnTo>
                  <a:lnTo>
                    <a:pt x="9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89" name="Freeform 12"/>
            <p:cNvSpPr>
              <a:spLocks/>
            </p:cNvSpPr>
            <p:nvPr userDrawn="1"/>
          </p:nvSpPr>
          <p:spPr bwMode="auto">
            <a:xfrm>
              <a:off x="2911229" y="6555278"/>
              <a:ext cx="46178" cy="77112"/>
            </a:xfrm>
            <a:custGeom>
              <a:avLst/>
              <a:gdLst/>
              <a:ahLst/>
              <a:cxnLst>
                <a:cxn ang="0">
                  <a:pos x="89" y="0"/>
                </a:cxn>
                <a:cxn ang="0">
                  <a:pos x="94" y="0"/>
                </a:cxn>
                <a:cxn ang="0">
                  <a:pos x="99" y="1"/>
                </a:cxn>
                <a:cxn ang="0">
                  <a:pos x="103" y="1"/>
                </a:cxn>
                <a:cxn ang="0">
                  <a:pos x="103" y="26"/>
                </a:cxn>
                <a:cxn ang="0">
                  <a:pos x="81" y="24"/>
                </a:cxn>
                <a:cxn ang="0">
                  <a:pos x="70" y="26"/>
                </a:cxn>
                <a:cxn ang="0">
                  <a:pos x="58" y="28"/>
                </a:cxn>
                <a:cxn ang="0">
                  <a:pos x="48" y="34"/>
                </a:cxn>
                <a:cxn ang="0">
                  <a:pos x="38" y="42"/>
                </a:cxn>
                <a:cxn ang="0">
                  <a:pos x="30" y="54"/>
                </a:cxn>
                <a:cxn ang="0">
                  <a:pos x="27" y="69"/>
                </a:cxn>
                <a:cxn ang="0">
                  <a:pos x="24" y="88"/>
                </a:cxn>
                <a:cxn ang="0">
                  <a:pos x="24" y="172"/>
                </a:cxn>
                <a:cxn ang="0">
                  <a:pos x="0" y="172"/>
                </a:cxn>
                <a:cxn ang="0">
                  <a:pos x="0" y="5"/>
                </a:cxn>
                <a:cxn ang="0">
                  <a:pos x="24" y="5"/>
                </a:cxn>
                <a:cxn ang="0">
                  <a:pos x="24" y="43"/>
                </a:cxn>
                <a:cxn ang="0">
                  <a:pos x="25" y="43"/>
                </a:cxn>
                <a:cxn ang="0">
                  <a:pos x="30" y="33"/>
                </a:cxn>
                <a:cxn ang="0">
                  <a:pos x="37" y="23"/>
                </a:cxn>
                <a:cxn ang="0">
                  <a:pos x="46" y="14"/>
                </a:cxn>
                <a:cxn ang="0">
                  <a:pos x="57" y="8"/>
                </a:cxn>
                <a:cxn ang="0">
                  <a:pos x="71" y="3"/>
                </a:cxn>
                <a:cxn ang="0">
                  <a:pos x="89" y="0"/>
                </a:cxn>
              </a:cxnLst>
              <a:rect l="0" t="0" r="r" b="b"/>
              <a:pathLst>
                <a:path w="103" h="172">
                  <a:moveTo>
                    <a:pt x="89" y="0"/>
                  </a:moveTo>
                  <a:lnTo>
                    <a:pt x="94" y="0"/>
                  </a:lnTo>
                  <a:lnTo>
                    <a:pt x="99" y="1"/>
                  </a:lnTo>
                  <a:lnTo>
                    <a:pt x="103" y="1"/>
                  </a:lnTo>
                  <a:lnTo>
                    <a:pt x="103" y="26"/>
                  </a:lnTo>
                  <a:lnTo>
                    <a:pt x="81" y="24"/>
                  </a:lnTo>
                  <a:lnTo>
                    <a:pt x="70" y="26"/>
                  </a:lnTo>
                  <a:lnTo>
                    <a:pt x="58" y="28"/>
                  </a:lnTo>
                  <a:lnTo>
                    <a:pt x="48" y="34"/>
                  </a:lnTo>
                  <a:lnTo>
                    <a:pt x="38" y="42"/>
                  </a:lnTo>
                  <a:lnTo>
                    <a:pt x="30" y="54"/>
                  </a:lnTo>
                  <a:lnTo>
                    <a:pt x="27" y="69"/>
                  </a:lnTo>
                  <a:lnTo>
                    <a:pt x="24" y="88"/>
                  </a:lnTo>
                  <a:lnTo>
                    <a:pt x="24" y="172"/>
                  </a:lnTo>
                  <a:lnTo>
                    <a:pt x="0" y="172"/>
                  </a:lnTo>
                  <a:lnTo>
                    <a:pt x="0" y="5"/>
                  </a:lnTo>
                  <a:lnTo>
                    <a:pt x="24" y="5"/>
                  </a:lnTo>
                  <a:lnTo>
                    <a:pt x="24" y="43"/>
                  </a:lnTo>
                  <a:lnTo>
                    <a:pt x="25" y="43"/>
                  </a:lnTo>
                  <a:lnTo>
                    <a:pt x="30" y="33"/>
                  </a:lnTo>
                  <a:lnTo>
                    <a:pt x="37" y="23"/>
                  </a:lnTo>
                  <a:lnTo>
                    <a:pt x="46" y="14"/>
                  </a:lnTo>
                  <a:lnTo>
                    <a:pt x="57" y="8"/>
                  </a:lnTo>
                  <a:lnTo>
                    <a:pt x="71" y="3"/>
                  </a:lnTo>
                  <a:lnTo>
                    <a:pt x="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0" name="Freeform 13"/>
            <p:cNvSpPr>
              <a:spLocks/>
            </p:cNvSpPr>
            <p:nvPr userDrawn="1"/>
          </p:nvSpPr>
          <p:spPr bwMode="auto">
            <a:xfrm>
              <a:off x="2964580" y="6555278"/>
              <a:ext cx="73974" cy="77112"/>
            </a:xfrm>
            <a:custGeom>
              <a:avLst/>
              <a:gdLst/>
              <a:ahLst/>
              <a:cxnLst>
                <a:cxn ang="0">
                  <a:pos x="93" y="0"/>
                </a:cxn>
                <a:cxn ang="0">
                  <a:pos x="114" y="3"/>
                </a:cxn>
                <a:cxn ang="0">
                  <a:pos x="132" y="6"/>
                </a:cxn>
                <a:cxn ang="0">
                  <a:pos x="145" y="15"/>
                </a:cxn>
                <a:cxn ang="0">
                  <a:pos x="153" y="26"/>
                </a:cxn>
                <a:cxn ang="0">
                  <a:pos x="160" y="38"/>
                </a:cxn>
                <a:cxn ang="0">
                  <a:pos x="164" y="52"/>
                </a:cxn>
                <a:cxn ang="0">
                  <a:pos x="165" y="69"/>
                </a:cxn>
                <a:cxn ang="0">
                  <a:pos x="165" y="172"/>
                </a:cxn>
                <a:cxn ang="0">
                  <a:pos x="141" y="172"/>
                </a:cxn>
                <a:cxn ang="0">
                  <a:pos x="141" y="65"/>
                </a:cxn>
                <a:cxn ang="0">
                  <a:pos x="139" y="47"/>
                </a:cxn>
                <a:cxn ang="0">
                  <a:pos x="132" y="34"/>
                </a:cxn>
                <a:cxn ang="0">
                  <a:pos x="122" y="27"/>
                </a:cxn>
                <a:cxn ang="0">
                  <a:pos x="108" y="22"/>
                </a:cxn>
                <a:cxn ang="0">
                  <a:pos x="91" y="20"/>
                </a:cxn>
                <a:cxn ang="0">
                  <a:pos x="70" y="22"/>
                </a:cxn>
                <a:cxn ang="0">
                  <a:pos x="53" y="28"/>
                </a:cxn>
                <a:cxn ang="0">
                  <a:pos x="39" y="37"/>
                </a:cxn>
                <a:cxn ang="0">
                  <a:pos x="30" y="48"/>
                </a:cxn>
                <a:cxn ang="0">
                  <a:pos x="25" y="64"/>
                </a:cxn>
                <a:cxn ang="0">
                  <a:pos x="24" y="82"/>
                </a:cxn>
                <a:cxn ang="0">
                  <a:pos x="24" y="172"/>
                </a:cxn>
                <a:cxn ang="0">
                  <a:pos x="0" y="172"/>
                </a:cxn>
                <a:cxn ang="0">
                  <a:pos x="0" y="5"/>
                </a:cxn>
                <a:cxn ang="0">
                  <a:pos x="24" y="5"/>
                </a:cxn>
                <a:cxn ang="0">
                  <a:pos x="24" y="38"/>
                </a:cxn>
                <a:cxn ang="0">
                  <a:pos x="24" y="38"/>
                </a:cxn>
                <a:cxn ang="0">
                  <a:pos x="30" y="28"/>
                </a:cxn>
                <a:cxn ang="0">
                  <a:pos x="41" y="17"/>
                </a:cxn>
                <a:cxn ang="0">
                  <a:pos x="55" y="9"/>
                </a:cxn>
                <a:cxn ang="0">
                  <a:pos x="72" y="3"/>
                </a:cxn>
                <a:cxn ang="0">
                  <a:pos x="93" y="0"/>
                </a:cxn>
              </a:cxnLst>
              <a:rect l="0" t="0" r="r" b="b"/>
              <a:pathLst>
                <a:path w="165" h="172">
                  <a:moveTo>
                    <a:pt x="93" y="0"/>
                  </a:moveTo>
                  <a:lnTo>
                    <a:pt x="114" y="3"/>
                  </a:lnTo>
                  <a:lnTo>
                    <a:pt x="132" y="6"/>
                  </a:lnTo>
                  <a:lnTo>
                    <a:pt x="145" y="15"/>
                  </a:lnTo>
                  <a:lnTo>
                    <a:pt x="153" y="26"/>
                  </a:lnTo>
                  <a:lnTo>
                    <a:pt x="160" y="38"/>
                  </a:lnTo>
                  <a:lnTo>
                    <a:pt x="164" y="52"/>
                  </a:lnTo>
                  <a:lnTo>
                    <a:pt x="165" y="69"/>
                  </a:lnTo>
                  <a:lnTo>
                    <a:pt x="165" y="172"/>
                  </a:lnTo>
                  <a:lnTo>
                    <a:pt x="141" y="172"/>
                  </a:lnTo>
                  <a:lnTo>
                    <a:pt x="141" y="65"/>
                  </a:lnTo>
                  <a:lnTo>
                    <a:pt x="139" y="47"/>
                  </a:lnTo>
                  <a:lnTo>
                    <a:pt x="132" y="34"/>
                  </a:lnTo>
                  <a:lnTo>
                    <a:pt x="122" y="27"/>
                  </a:lnTo>
                  <a:lnTo>
                    <a:pt x="108" y="22"/>
                  </a:lnTo>
                  <a:lnTo>
                    <a:pt x="91" y="20"/>
                  </a:lnTo>
                  <a:lnTo>
                    <a:pt x="70" y="22"/>
                  </a:lnTo>
                  <a:lnTo>
                    <a:pt x="53" y="28"/>
                  </a:lnTo>
                  <a:lnTo>
                    <a:pt x="39" y="37"/>
                  </a:lnTo>
                  <a:lnTo>
                    <a:pt x="30" y="48"/>
                  </a:lnTo>
                  <a:lnTo>
                    <a:pt x="25" y="64"/>
                  </a:lnTo>
                  <a:lnTo>
                    <a:pt x="24" y="82"/>
                  </a:lnTo>
                  <a:lnTo>
                    <a:pt x="24" y="172"/>
                  </a:lnTo>
                  <a:lnTo>
                    <a:pt x="0" y="172"/>
                  </a:lnTo>
                  <a:lnTo>
                    <a:pt x="0" y="5"/>
                  </a:lnTo>
                  <a:lnTo>
                    <a:pt x="24" y="5"/>
                  </a:lnTo>
                  <a:lnTo>
                    <a:pt x="24" y="38"/>
                  </a:lnTo>
                  <a:lnTo>
                    <a:pt x="24" y="38"/>
                  </a:lnTo>
                  <a:lnTo>
                    <a:pt x="30" y="28"/>
                  </a:lnTo>
                  <a:lnTo>
                    <a:pt x="41" y="17"/>
                  </a:lnTo>
                  <a:lnTo>
                    <a:pt x="55" y="9"/>
                  </a:lnTo>
                  <a:lnTo>
                    <a:pt x="72" y="3"/>
                  </a:lnTo>
                  <a:lnTo>
                    <a:pt x="9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1" name="Freeform 14"/>
            <p:cNvSpPr>
              <a:spLocks/>
            </p:cNvSpPr>
            <p:nvPr userDrawn="1"/>
          </p:nvSpPr>
          <p:spPr bwMode="auto">
            <a:xfrm>
              <a:off x="3055142" y="6529275"/>
              <a:ext cx="74422" cy="103115"/>
            </a:xfrm>
            <a:custGeom>
              <a:avLst/>
              <a:gdLst/>
              <a:ahLst/>
              <a:cxnLst>
                <a:cxn ang="0">
                  <a:pos x="0" y="0"/>
                </a:cxn>
                <a:cxn ang="0">
                  <a:pos x="24" y="0"/>
                </a:cxn>
                <a:cxn ang="0">
                  <a:pos x="24" y="145"/>
                </a:cxn>
                <a:cxn ang="0">
                  <a:pos x="125" y="63"/>
                </a:cxn>
                <a:cxn ang="0">
                  <a:pos x="159" y="63"/>
                </a:cxn>
                <a:cxn ang="0">
                  <a:pos x="78" y="127"/>
                </a:cxn>
                <a:cxn ang="0">
                  <a:pos x="166" y="230"/>
                </a:cxn>
                <a:cxn ang="0">
                  <a:pos x="134" y="230"/>
                </a:cxn>
                <a:cxn ang="0">
                  <a:pos x="60" y="142"/>
                </a:cxn>
                <a:cxn ang="0">
                  <a:pos x="24" y="170"/>
                </a:cxn>
                <a:cxn ang="0">
                  <a:pos x="24" y="230"/>
                </a:cxn>
                <a:cxn ang="0">
                  <a:pos x="0" y="230"/>
                </a:cxn>
                <a:cxn ang="0">
                  <a:pos x="0" y="0"/>
                </a:cxn>
              </a:cxnLst>
              <a:rect l="0" t="0" r="r" b="b"/>
              <a:pathLst>
                <a:path w="166" h="230">
                  <a:moveTo>
                    <a:pt x="0" y="0"/>
                  </a:moveTo>
                  <a:lnTo>
                    <a:pt x="24" y="0"/>
                  </a:lnTo>
                  <a:lnTo>
                    <a:pt x="24" y="145"/>
                  </a:lnTo>
                  <a:lnTo>
                    <a:pt x="125" y="63"/>
                  </a:lnTo>
                  <a:lnTo>
                    <a:pt x="159" y="63"/>
                  </a:lnTo>
                  <a:lnTo>
                    <a:pt x="78" y="127"/>
                  </a:lnTo>
                  <a:lnTo>
                    <a:pt x="166" y="230"/>
                  </a:lnTo>
                  <a:lnTo>
                    <a:pt x="134" y="230"/>
                  </a:lnTo>
                  <a:lnTo>
                    <a:pt x="60" y="142"/>
                  </a:lnTo>
                  <a:lnTo>
                    <a:pt x="24" y="170"/>
                  </a:lnTo>
                  <a:lnTo>
                    <a:pt x="24" y="230"/>
                  </a:lnTo>
                  <a:lnTo>
                    <a:pt x="0" y="230"/>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2" name="Freeform 15"/>
            <p:cNvSpPr>
              <a:spLocks noEditPoints="1"/>
            </p:cNvSpPr>
            <p:nvPr userDrawn="1"/>
          </p:nvSpPr>
          <p:spPr bwMode="auto">
            <a:xfrm>
              <a:off x="3134496" y="6555278"/>
              <a:ext cx="84734" cy="79354"/>
            </a:xfrm>
            <a:custGeom>
              <a:avLst/>
              <a:gdLst/>
              <a:ahLst/>
              <a:cxnLst>
                <a:cxn ang="0">
                  <a:pos x="95" y="20"/>
                </a:cxn>
                <a:cxn ang="0">
                  <a:pos x="73" y="23"/>
                </a:cxn>
                <a:cxn ang="0">
                  <a:pos x="56" y="29"/>
                </a:cxn>
                <a:cxn ang="0">
                  <a:pos x="42" y="40"/>
                </a:cxn>
                <a:cxn ang="0">
                  <a:pos x="32" y="54"/>
                </a:cxn>
                <a:cxn ang="0">
                  <a:pos x="27" y="70"/>
                </a:cxn>
                <a:cxn ang="0">
                  <a:pos x="24" y="89"/>
                </a:cxn>
                <a:cxn ang="0">
                  <a:pos x="27" y="108"/>
                </a:cxn>
                <a:cxn ang="0">
                  <a:pos x="32" y="125"/>
                </a:cxn>
                <a:cxn ang="0">
                  <a:pos x="42" y="139"/>
                </a:cxn>
                <a:cxn ang="0">
                  <a:pos x="56" y="149"/>
                </a:cxn>
                <a:cxn ang="0">
                  <a:pos x="73" y="155"/>
                </a:cxn>
                <a:cxn ang="0">
                  <a:pos x="95" y="158"/>
                </a:cxn>
                <a:cxn ang="0">
                  <a:pos x="115" y="155"/>
                </a:cxn>
                <a:cxn ang="0">
                  <a:pos x="133" y="149"/>
                </a:cxn>
                <a:cxn ang="0">
                  <a:pos x="147" y="139"/>
                </a:cxn>
                <a:cxn ang="0">
                  <a:pos x="157" y="125"/>
                </a:cxn>
                <a:cxn ang="0">
                  <a:pos x="163" y="108"/>
                </a:cxn>
                <a:cxn ang="0">
                  <a:pos x="165" y="89"/>
                </a:cxn>
                <a:cxn ang="0">
                  <a:pos x="163" y="70"/>
                </a:cxn>
                <a:cxn ang="0">
                  <a:pos x="157" y="54"/>
                </a:cxn>
                <a:cxn ang="0">
                  <a:pos x="147" y="40"/>
                </a:cxn>
                <a:cxn ang="0">
                  <a:pos x="133" y="29"/>
                </a:cxn>
                <a:cxn ang="0">
                  <a:pos x="115" y="23"/>
                </a:cxn>
                <a:cxn ang="0">
                  <a:pos x="95" y="20"/>
                </a:cxn>
                <a:cxn ang="0">
                  <a:pos x="95" y="0"/>
                </a:cxn>
                <a:cxn ang="0">
                  <a:pos x="120" y="3"/>
                </a:cxn>
                <a:cxn ang="0">
                  <a:pos x="141" y="10"/>
                </a:cxn>
                <a:cxn ang="0">
                  <a:pos x="158" y="20"/>
                </a:cxn>
                <a:cxn ang="0">
                  <a:pos x="172" y="34"/>
                </a:cxn>
                <a:cxn ang="0">
                  <a:pos x="181" y="51"/>
                </a:cxn>
                <a:cxn ang="0">
                  <a:pos x="188" y="69"/>
                </a:cxn>
                <a:cxn ang="0">
                  <a:pos x="189" y="89"/>
                </a:cxn>
                <a:cxn ang="0">
                  <a:pos x="188" y="108"/>
                </a:cxn>
                <a:cxn ang="0">
                  <a:pos x="181" y="127"/>
                </a:cxn>
                <a:cxn ang="0">
                  <a:pos x="172" y="144"/>
                </a:cxn>
                <a:cxn ang="0">
                  <a:pos x="158" y="158"/>
                </a:cxn>
                <a:cxn ang="0">
                  <a:pos x="141" y="168"/>
                </a:cxn>
                <a:cxn ang="0">
                  <a:pos x="120" y="176"/>
                </a:cxn>
                <a:cxn ang="0">
                  <a:pos x="95" y="177"/>
                </a:cxn>
                <a:cxn ang="0">
                  <a:pos x="70" y="176"/>
                </a:cxn>
                <a:cxn ang="0">
                  <a:pos x="48" y="168"/>
                </a:cxn>
                <a:cxn ang="0">
                  <a:pos x="30" y="158"/>
                </a:cxn>
                <a:cxn ang="0">
                  <a:pos x="18" y="144"/>
                </a:cxn>
                <a:cxn ang="0">
                  <a:pos x="8" y="127"/>
                </a:cxn>
                <a:cxn ang="0">
                  <a:pos x="3" y="108"/>
                </a:cxn>
                <a:cxn ang="0">
                  <a:pos x="0" y="89"/>
                </a:cxn>
                <a:cxn ang="0">
                  <a:pos x="3" y="69"/>
                </a:cxn>
                <a:cxn ang="0">
                  <a:pos x="8" y="51"/>
                </a:cxn>
                <a:cxn ang="0">
                  <a:pos x="18" y="34"/>
                </a:cxn>
                <a:cxn ang="0">
                  <a:pos x="30" y="20"/>
                </a:cxn>
                <a:cxn ang="0">
                  <a:pos x="48" y="10"/>
                </a:cxn>
                <a:cxn ang="0">
                  <a:pos x="70" y="3"/>
                </a:cxn>
                <a:cxn ang="0">
                  <a:pos x="95" y="0"/>
                </a:cxn>
              </a:cxnLst>
              <a:rect l="0" t="0" r="r" b="b"/>
              <a:pathLst>
                <a:path w="189" h="177">
                  <a:moveTo>
                    <a:pt x="95" y="20"/>
                  </a:moveTo>
                  <a:lnTo>
                    <a:pt x="73" y="23"/>
                  </a:lnTo>
                  <a:lnTo>
                    <a:pt x="56" y="29"/>
                  </a:lnTo>
                  <a:lnTo>
                    <a:pt x="42" y="40"/>
                  </a:lnTo>
                  <a:lnTo>
                    <a:pt x="32" y="54"/>
                  </a:lnTo>
                  <a:lnTo>
                    <a:pt x="27" y="70"/>
                  </a:lnTo>
                  <a:lnTo>
                    <a:pt x="24" y="89"/>
                  </a:lnTo>
                  <a:lnTo>
                    <a:pt x="27" y="108"/>
                  </a:lnTo>
                  <a:lnTo>
                    <a:pt x="32" y="125"/>
                  </a:lnTo>
                  <a:lnTo>
                    <a:pt x="42" y="139"/>
                  </a:lnTo>
                  <a:lnTo>
                    <a:pt x="56" y="149"/>
                  </a:lnTo>
                  <a:lnTo>
                    <a:pt x="73" y="155"/>
                  </a:lnTo>
                  <a:lnTo>
                    <a:pt x="95" y="158"/>
                  </a:lnTo>
                  <a:lnTo>
                    <a:pt x="115" y="155"/>
                  </a:lnTo>
                  <a:lnTo>
                    <a:pt x="133" y="149"/>
                  </a:lnTo>
                  <a:lnTo>
                    <a:pt x="147" y="139"/>
                  </a:lnTo>
                  <a:lnTo>
                    <a:pt x="157" y="125"/>
                  </a:lnTo>
                  <a:lnTo>
                    <a:pt x="163" y="108"/>
                  </a:lnTo>
                  <a:lnTo>
                    <a:pt x="165" y="89"/>
                  </a:lnTo>
                  <a:lnTo>
                    <a:pt x="163" y="70"/>
                  </a:lnTo>
                  <a:lnTo>
                    <a:pt x="157" y="54"/>
                  </a:lnTo>
                  <a:lnTo>
                    <a:pt x="147" y="40"/>
                  </a:lnTo>
                  <a:lnTo>
                    <a:pt x="133" y="29"/>
                  </a:lnTo>
                  <a:lnTo>
                    <a:pt x="115" y="23"/>
                  </a:lnTo>
                  <a:lnTo>
                    <a:pt x="95" y="20"/>
                  </a:lnTo>
                  <a:close/>
                  <a:moveTo>
                    <a:pt x="95" y="0"/>
                  </a:moveTo>
                  <a:lnTo>
                    <a:pt x="120" y="3"/>
                  </a:lnTo>
                  <a:lnTo>
                    <a:pt x="141" y="10"/>
                  </a:lnTo>
                  <a:lnTo>
                    <a:pt x="158" y="20"/>
                  </a:lnTo>
                  <a:lnTo>
                    <a:pt x="172" y="34"/>
                  </a:lnTo>
                  <a:lnTo>
                    <a:pt x="181" y="51"/>
                  </a:lnTo>
                  <a:lnTo>
                    <a:pt x="188" y="69"/>
                  </a:lnTo>
                  <a:lnTo>
                    <a:pt x="189" y="89"/>
                  </a:lnTo>
                  <a:lnTo>
                    <a:pt x="188" y="108"/>
                  </a:lnTo>
                  <a:lnTo>
                    <a:pt x="181" y="127"/>
                  </a:lnTo>
                  <a:lnTo>
                    <a:pt x="172" y="144"/>
                  </a:lnTo>
                  <a:lnTo>
                    <a:pt x="158" y="158"/>
                  </a:lnTo>
                  <a:lnTo>
                    <a:pt x="141" y="168"/>
                  </a:lnTo>
                  <a:lnTo>
                    <a:pt x="120" y="176"/>
                  </a:lnTo>
                  <a:lnTo>
                    <a:pt x="95" y="177"/>
                  </a:lnTo>
                  <a:lnTo>
                    <a:pt x="70" y="176"/>
                  </a:lnTo>
                  <a:lnTo>
                    <a:pt x="48" y="168"/>
                  </a:lnTo>
                  <a:lnTo>
                    <a:pt x="30" y="158"/>
                  </a:lnTo>
                  <a:lnTo>
                    <a:pt x="18" y="144"/>
                  </a:lnTo>
                  <a:lnTo>
                    <a:pt x="8" y="127"/>
                  </a:lnTo>
                  <a:lnTo>
                    <a:pt x="3" y="108"/>
                  </a:lnTo>
                  <a:lnTo>
                    <a:pt x="0" y="89"/>
                  </a:lnTo>
                  <a:lnTo>
                    <a:pt x="3" y="69"/>
                  </a:lnTo>
                  <a:lnTo>
                    <a:pt x="8" y="51"/>
                  </a:lnTo>
                  <a:lnTo>
                    <a:pt x="18" y="34"/>
                  </a:lnTo>
                  <a:lnTo>
                    <a:pt x="30" y="20"/>
                  </a:lnTo>
                  <a:lnTo>
                    <a:pt x="48" y="10"/>
                  </a:lnTo>
                  <a:lnTo>
                    <a:pt x="70" y="3"/>
                  </a:lnTo>
                  <a:lnTo>
                    <a:pt x="9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3" name="Freeform 16"/>
            <p:cNvSpPr>
              <a:spLocks/>
            </p:cNvSpPr>
            <p:nvPr userDrawn="1"/>
          </p:nvSpPr>
          <p:spPr bwMode="auto">
            <a:xfrm>
              <a:off x="3232679" y="6555278"/>
              <a:ext cx="127324" cy="77112"/>
            </a:xfrm>
            <a:custGeom>
              <a:avLst/>
              <a:gdLst/>
              <a:ahLst/>
              <a:cxnLst>
                <a:cxn ang="0">
                  <a:pos x="90" y="0"/>
                </a:cxn>
                <a:cxn ang="0">
                  <a:pos x="110" y="3"/>
                </a:cxn>
                <a:cxn ang="0">
                  <a:pos x="127" y="9"/>
                </a:cxn>
                <a:cxn ang="0">
                  <a:pos x="138" y="17"/>
                </a:cxn>
                <a:cxn ang="0">
                  <a:pos x="146" y="27"/>
                </a:cxn>
                <a:cxn ang="0">
                  <a:pos x="150" y="37"/>
                </a:cxn>
                <a:cxn ang="0">
                  <a:pos x="157" y="27"/>
                </a:cxn>
                <a:cxn ang="0">
                  <a:pos x="168" y="17"/>
                </a:cxn>
                <a:cxn ang="0">
                  <a:pos x="180" y="9"/>
                </a:cxn>
                <a:cxn ang="0">
                  <a:pos x="197" y="3"/>
                </a:cxn>
                <a:cxn ang="0">
                  <a:pos x="216" y="0"/>
                </a:cxn>
                <a:cxn ang="0">
                  <a:pos x="237" y="3"/>
                </a:cxn>
                <a:cxn ang="0">
                  <a:pos x="254" y="8"/>
                </a:cxn>
                <a:cxn ang="0">
                  <a:pos x="268" y="17"/>
                </a:cxn>
                <a:cxn ang="0">
                  <a:pos x="276" y="28"/>
                </a:cxn>
                <a:cxn ang="0">
                  <a:pos x="282" y="42"/>
                </a:cxn>
                <a:cxn ang="0">
                  <a:pos x="284" y="59"/>
                </a:cxn>
                <a:cxn ang="0">
                  <a:pos x="284" y="172"/>
                </a:cxn>
                <a:cxn ang="0">
                  <a:pos x="260" y="172"/>
                </a:cxn>
                <a:cxn ang="0">
                  <a:pos x="260" y="66"/>
                </a:cxn>
                <a:cxn ang="0">
                  <a:pos x="259" y="50"/>
                </a:cxn>
                <a:cxn ang="0">
                  <a:pos x="252" y="37"/>
                </a:cxn>
                <a:cxn ang="0">
                  <a:pos x="244" y="28"/>
                </a:cxn>
                <a:cxn ang="0">
                  <a:pos x="230" y="22"/>
                </a:cxn>
                <a:cxn ang="0">
                  <a:pos x="211" y="20"/>
                </a:cxn>
                <a:cxn ang="0">
                  <a:pos x="190" y="23"/>
                </a:cxn>
                <a:cxn ang="0">
                  <a:pos x="175" y="29"/>
                </a:cxn>
                <a:cxn ang="0">
                  <a:pos x="164" y="41"/>
                </a:cxn>
                <a:cxn ang="0">
                  <a:pos x="156" y="56"/>
                </a:cxn>
                <a:cxn ang="0">
                  <a:pos x="154" y="74"/>
                </a:cxn>
                <a:cxn ang="0">
                  <a:pos x="154" y="172"/>
                </a:cxn>
                <a:cxn ang="0">
                  <a:pos x="131" y="172"/>
                </a:cxn>
                <a:cxn ang="0">
                  <a:pos x="131" y="60"/>
                </a:cxn>
                <a:cxn ang="0">
                  <a:pos x="128" y="47"/>
                </a:cxn>
                <a:cxn ang="0">
                  <a:pos x="123" y="37"/>
                </a:cxn>
                <a:cxn ang="0">
                  <a:pos x="114" y="28"/>
                </a:cxn>
                <a:cxn ang="0">
                  <a:pos x="100" y="22"/>
                </a:cxn>
                <a:cxn ang="0">
                  <a:pos x="83" y="20"/>
                </a:cxn>
                <a:cxn ang="0">
                  <a:pos x="67" y="22"/>
                </a:cxn>
                <a:cxn ang="0">
                  <a:pos x="53" y="27"/>
                </a:cxn>
                <a:cxn ang="0">
                  <a:pos x="41" y="34"/>
                </a:cxn>
                <a:cxn ang="0">
                  <a:pos x="32" y="46"/>
                </a:cxn>
                <a:cxn ang="0">
                  <a:pos x="27" y="61"/>
                </a:cxn>
                <a:cxn ang="0">
                  <a:pos x="24" y="78"/>
                </a:cxn>
                <a:cxn ang="0">
                  <a:pos x="24" y="172"/>
                </a:cxn>
                <a:cxn ang="0">
                  <a:pos x="0" y="172"/>
                </a:cxn>
                <a:cxn ang="0">
                  <a:pos x="0" y="5"/>
                </a:cxn>
                <a:cxn ang="0">
                  <a:pos x="24" y="5"/>
                </a:cxn>
                <a:cxn ang="0">
                  <a:pos x="24" y="36"/>
                </a:cxn>
                <a:cxn ang="0">
                  <a:pos x="26" y="36"/>
                </a:cxn>
                <a:cxn ang="0">
                  <a:pos x="32" y="26"/>
                </a:cxn>
                <a:cxn ang="0">
                  <a:pos x="42" y="15"/>
                </a:cxn>
                <a:cxn ang="0">
                  <a:pos x="53" y="8"/>
                </a:cxn>
                <a:cxn ang="0">
                  <a:pos x="70" y="3"/>
                </a:cxn>
                <a:cxn ang="0">
                  <a:pos x="90" y="0"/>
                </a:cxn>
              </a:cxnLst>
              <a:rect l="0" t="0" r="r" b="b"/>
              <a:pathLst>
                <a:path w="284" h="172">
                  <a:moveTo>
                    <a:pt x="90" y="0"/>
                  </a:moveTo>
                  <a:lnTo>
                    <a:pt x="110" y="3"/>
                  </a:lnTo>
                  <a:lnTo>
                    <a:pt x="127" y="9"/>
                  </a:lnTo>
                  <a:lnTo>
                    <a:pt x="138" y="17"/>
                  </a:lnTo>
                  <a:lnTo>
                    <a:pt x="146" y="27"/>
                  </a:lnTo>
                  <a:lnTo>
                    <a:pt x="150" y="37"/>
                  </a:lnTo>
                  <a:lnTo>
                    <a:pt x="157" y="27"/>
                  </a:lnTo>
                  <a:lnTo>
                    <a:pt x="168" y="17"/>
                  </a:lnTo>
                  <a:lnTo>
                    <a:pt x="180" y="9"/>
                  </a:lnTo>
                  <a:lnTo>
                    <a:pt x="197" y="3"/>
                  </a:lnTo>
                  <a:lnTo>
                    <a:pt x="216" y="0"/>
                  </a:lnTo>
                  <a:lnTo>
                    <a:pt x="237" y="3"/>
                  </a:lnTo>
                  <a:lnTo>
                    <a:pt x="254" y="8"/>
                  </a:lnTo>
                  <a:lnTo>
                    <a:pt x="268" y="17"/>
                  </a:lnTo>
                  <a:lnTo>
                    <a:pt x="276" y="28"/>
                  </a:lnTo>
                  <a:lnTo>
                    <a:pt x="282" y="42"/>
                  </a:lnTo>
                  <a:lnTo>
                    <a:pt x="284" y="59"/>
                  </a:lnTo>
                  <a:lnTo>
                    <a:pt x="284" y="172"/>
                  </a:lnTo>
                  <a:lnTo>
                    <a:pt x="260" y="172"/>
                  </a:lnTo>
                  <a:lnTo>
                    <a:pt x="260" y="66"/>
                  </a:lnTo>
                  <a:lnTo>
                    <a:pt x="259" y="50"/>
                  </a:lnTo>
                  <a:lnTo>
                    <a:pt x="252" y="37"/>
                  </a:lnTo>
                  <a:lnTo>
                    <a:pt x="244" y="28"/>
                  </a:lnTo>
                  <a:lnTo>
                    <a:pt x="230" y="22"/>
                  </a:lnTo>
                  <a:lnTo>
                    <a:pt x="211" y="20"/>
                  </a:lnTo>
                  <a:lnTo>
                    <a:pt x="190" y="23"/>
                  </a:lnTo>
                  <a:lnTo>
                    <a:pt x="175" y="29"/>
                  </a:lnTo>
                  <a:lnTo>
                    <a:pt x="164" y="41"/>
                  </a:lnTo>
                  <a:lnTo>
                    <a:pt x="156" y="56"/>
                  </a:lnTo>
                  <a:lnTo>
                    <a:pt x="154" y="74"/>
                  </a:lnTo>
                  <a:lnTo>
                    <a:pt x="154" y="172"/>
                  </a:lnTo>
                  <a:lnTo>
                    <a:pt x="131" y="172"/>
                  </a:lnTo>
                  <a:lnTo>
                    <a:pt x="131" y="60"/>
                  </a:lnTo>
                  <a:lnTo>
                    <a:pt x="128" y="47"/>
                  </a:lnTo>
                  <a:lnTo>
                    <a:pt x="123" y="37"/>
                  </a:lnTo>
                  <a:lnTo>
                    <a:pt x="114" y="28"/>
                  </a:lnTo>
                  <a:lnTo>
                    <a:pt x="100" y="22"/>
                  </a:lnTo>
                  <a:lnTo>
                    <a:pt x="83" y="20"/>
                  </a:lnTo>
                  <a:lnTo>
                    <a:pt x="67" y="22"/>
                  </a:lnTo>
                  <a:lnTo>
                    <a:pt x="53" y="27"/>
                  </a:lnTo>
                  <a:lnTo>
                    <a:pt x="41" y="34"/>
                  </a:lnTo>
                  <a:lnTo>
                    <a:pt x="32" y="46"/>
                  </a:lnTo>
                  <a:lnTo>
                    <a:pt x="27" y="61"/>
                  </a:lnTo>
                  <a:lnTo>
                    <a:pt x="24" y="78"/>
                  </a:lnTo>
                  <a:lnTo>
                    <a:pt x="24" y="172"/>
                  </a:lnTo>
                  <a:lnTo>
                    <a:pt x="0" y="172"/>
                  </a:lnTo>
                  <a:lnTo>
                    <a:pt x="0" y="5"/>
                  </a:lnTo>
                  <a:lnTo>
                    <a:pt x="24" y="5"/>
                  </a:lnTo>
                  <a:lnTo>
                    <a:pt x="24" y="36"/>
                  </a:lnTo>
                  <a:lnTo>
                    <a:pt x="26" y="36"/>
                  </a:lnTo>
                  <a:lnTo>
                    <a:pt x="32" y="26"/>
                  </a:lnTo>
                  <a:lnTo>
                    <a:pt x="42" y="15"/>
                  </a:lnTo>
                  <a:lnTo>
                    <a:pt x="53" y="8"/>
                  </a:lnTo>
                  <a:lnTo>
                    <a:pt x="70" y="3"/>
                  </a:lnTo>
                  <a:lnTo>
                    <a:pt x="9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4" name="Freeform 17"/>
            <p:cNvSpPr>
              <a:spLocks noEditPoints="1"/>
            </p:cNvSpPr>
            <p:nvPr userDrawn="1"/>
          </p:nvSpPr>
          <p:spPr bwMode="auto">
            <a:xfrm>
              <a:off x="3376591" y="6555278"/>
              <a:ext cx="81595" cy="106253"/>
            </a:xfrm>
            <a:custGeom>
              <a:avLst/>
              <a:gdLst/>
              <a:ahLst/>
              <a:cxnLst>
                <a:cxn ang="0">
                  <a:pos x="91" y="20"/>
                </a:cxn>
                <a:cxn ang="0">
                  <a:pos x="73" y="22"/>
                </a:cxn>
                <a:cxn ang="0">
                  <a:pos x="56" y="28"/>
                </a:cxn>
                <a:cxn ang="0">
                  <a:pos x="42" y="38"/>
                </a:cxn>
                <a:cxn ang="0">
                  <a:pos x="32" y="52"/>
                </a:cxn>
                <a:cxn ang="0">
                  <a:pos x="24" y="69"/>
                </a:cxn>
                <a:cxn ang="0">
                  <a:pos x="21" y="89"/>
                </a:cxn>
                <a:cxn ang="0">
                  <a:pos x="23" y="103"/>
                </a:cxn>
                <a:cxn ang="0">
                  <a:pos x="28" y="117"/>
                </a:cxn>
                <a:cxn ang="0">
                  <a:pos x="34" y="130"/>
                </a:cxn>
                <a:cxn ang="0">
                  <a:pos x="44" y="141"/>
                </a:cxn>
                <a:cxn ang="0">
                  <a:pos x="57" y="150"/>
                </a:cxn>
                <a:cxn ang="0">
                  <a:pos x="72" y="155"/>
                </a:cxn>
                <a:cxn ang="0">
                  <a:pos x="91" y="158"/>
                </a:cxn>
                <a:cxn ang="0">
                  <a:pos x="110" y="155"/>
                </a:cxn>
                <a:cxn ang="0">
                  <a:pos x="125" y="149"/>
                </a:cxn>
                <a:cxn ang="0">
                  <a:pos x="139" y="139"/>
                </a:cxn>
                <a:cxn ang="0">
                  <a:pos x="149" y="126"/>
                </a:cxn>
                <a:cxn ang="0">
                  <a:pos x="156" y="108"/>
                </a:cxn>
                <a:cxn ang="0">
                  <a:pos x="158" y="89"/>
                </a:cxn>
                <a:cxn ang="0">
                  <a:pos x="157" y="75"/>
                </a:cxn>
                <a:cxn ang="0">
                  <a:pos x="153" y="61"/>
                </a:cxn>
                <a:cxn ang="0">
                  <a:pos x="147" y="48"/>
                </a:cxn>
                <a:cxn ang="0">
                  <a:pos x="138" y="37"/>
                </a:cxn>
                <a:cxn ang="0">
                  <a:pos x="127" y="28"/>
                </a:cxn>
                <a:cxn ang="0">
                  <a:pos x="110" y="22"/>
                </a:cxn>
                <a:cxn ang="0">
                  <a:pos x="91" y="20"/>
                </a:cxn>
                <a:cxn ang="0">
                  <a:pos x="91" y="0"/>
                </a:cxn>
                <a:cxn ang="0">
                  <a:pos x="115" y="3"/>
                </a:cxn>
                <a:cxn ang="0">
                  <a:pos x="134" y="9"/>
                </a:cxn>
                <a:cxn ang="0">
                  <a:pos x="151" y="18"/>
                </a:cxn>
                <a:cxn ang="0">
                  <a:pos x="162" y="29"/>
                </a:cxn>
                <a:cxn ang="0">
                  <a:pos x="171" y="43"/>
                </a:cxn>
                <a:cxn ang="0">
                  <a:pos x="177" y="57"/>
                </a:cxn>
                <a:cxn ang="0">
                  <a:pos x="181" y="74"/>
                </a:cxn>
                <a:cxn ang="0">
                  <a:pos x="182" y="89"/>
                </a:cxn>
                <a:cxn ang="0">
                  <a:pos x="180" y="108"/>
                </a:cxn>
                <a:cxn ang="0">
                  <a:pos x="175" y="127"/>
                </a:cxn>
                <a:cxn ang="0">
                  <a:pos x="166" y="144"/>
                </a:cxn>
                <a:cxn ang="0">
                  <a:pos x="153" y="158"/>
                </a:cxn>
                <a:cxn ang="0">
                  <a:pos x="137" y="168"/>
                </a:cxn>
                <a:cxn ang="0">
                  <a:pos x="116" y="176"/>
                </a:cxn>
                <a:cxn ang="0">
                  <a:pos x="91" y="177"/>
                </a:cxn>
                <a:cxn ang="0">
                  <a:pos x="70" y="174"/>
                </a:cxn>
                <a:cxn ang="0">
                  <a:pos x="51" y="167"/>
                </a:cxn>
                <a:cxn ang="0">
                  <a:pos x="34" y="154"/>
                </a:cxn>
                <a:cxn ang="0">
                  <a:pos x="24" y="139"/>
                </a:cxn>
                <a:cxn ang="0">
                  <a:pos x="23" y="139"/>
                </a:cxn>
                <a:cxn ang="0">
                  <a:pos x="23" y="237"/>
                </a:cxn>
                <a:cxn ang="0">
                  <a:pos x="0" y="237"/>
                </a:cxn>
                <a:cxn ang="0">
                  <a:pos x="0" y="5"/>
                </a:cxn>
                <a:cxn ang="0">
                  <a:pos x="23" y="5"/>
                </a:cxn>
                <a:cxn ang="0">
                  <a:pos x="23" y="38"/>
                </a:cxn>
                <a:cxn ang="0">
                  <a:pos x="24" y="38"/>
                </a:cxn>
                <a:cxn ang="0">
                  <a:pos x="28" y="31"/>
                </a:cxn>
                <a:cxn ang="0">
                  <a:pos x="34" y="23"/>
                </a:cxn>
                <a:cxn ang="0">
                  <a:pos x="43" y="14"/>
                </a:cxn>
                <a:cxn ang="0">
                  <a:pos x="54" y="8"/>
                </a:cxn>
                <a:cxn ang="0">
                  <a:pos x="71" y="3"/>
                </a:cxn>
                <a:cxn ang="0">
                  <a:pos x="91" y="0"/>
                </a:cxn>
              </a:cxnLst>
              <a:rect l="0" t="0" r="r" b="b"/>
              <a:pathLst>
                <a:path w="182" h="237">
                  <a:moveTo>
                    <a:pt x="91" y="20"/>
                  </a:moveTo>
                  <a:lnTo>
                    <a:pt x="73" y="22"/>
                  </a:lnTo>
                  <a:lnTo>
                    <a:pt x="56" y="28"/>
                  </a:lnTo>
                  <a:lnTo>
                    <a:pt x="42" y="38"/>
                  </a:lnTo>
                  <a:lnTo>
                    <a:pt x="32" y="52"/>
                  </a:lnTo>
                  <a:lnTo>
                    <a:pt x="24" y="69"/>
                  </a:lnTo>
                  <a:lnTo>
                    <a:pt x="21" y="89"/>
                  </a:lnTo>
                  <a:lnTo>
                    <a:pt x="23" y="103"/>
                  </a:lnTo>
                  <a:lnTo>
                    <a:pt x="28" y="117"/>
                  </a:lnTo>
                  <a:lnTo>
                    <a:pt x="34" y="130"/>
                  </a:lnTo>
                  <a:lnTo>
                    <a:pt x="44" y="141"/>
                  </a:lnTo>
                  <a:lnTo>
                    <a:pt x="57" y="150"/>
                  </a:lnTo>
                  <a:lnTo>
                    <a:pt x="72" y="155"/>
                  </a:lnTo>
                  <a:lnTo>
                    <a:pt x="91" y="158"/>
                  </a:lnTo>
                  <a:lnTo>
                    <a:pt x="110" y="155"/>
                  </a:lnTo>
                  <a:lnTo>
                    <a:pt x="125" y="149"/>
                  </a:lnTo>
                  <a:lnTo>
                    <a:pt x="139" y="139"/>
                  </a:lnTo>
                  <a:lnTo>
                    <a:pt x="149" y="126"/>
                  </a:lnTo>
                  <a:lnTo>
                    <a:pt x="156" y="108"/>
                  </a:lnTo>
                  <a:lnTo>
                    <a:pt x="158" y="89"/>
                  </a:lnTo>
                  <a:lnTo>
                    <a:pt x="157" y="75"/>
                  </a:lnTo>
                  <a:lnTo>
                    <a:pt x="153" y="61"/>
                  </a:lnTo>
                  <a:lnTo>
                    <a:pt x="147" y="48"/>
                  </a:lnTo>
                  <a:lnTo>
                    <a:pt x="138" y="37"/>
                  </a:lnTo>
                  <a:lnTo>
                    <a:pt x="127" y="28"/>
                  </a:lnTo>
                  <a:lnTo>
                    <a:pt x="110" y="22"/>
                  </a:lnTo>
                  <a:lnTo>
                    <a:pt x="91" y="20"/>
                  </a:lnTo>
                  <a:close/>
                  <a:moveTo>
                    <a:pt x="91" y="0"/>
                  </a:moveTo>
                  <a:lnTo>
                    <a:pt x="115" y="3"/>
                  </a:lnTo>
                  <a:lnTo>
                    <a:pt x="134" y="9"/>
                  </a:lnTo>
                  <a:lnTo>
                    <a:pt x="151" y="18"/>
                  </a:lnTo>
                  <a:lnTo>
                    <a:pt x="162" y="29"/>
                  </a:lnTo>
                  <a:lnTo>
                    <a:pt x="171" y="43"/>
                  </a:lnTo>
                  <a:lnTo>
                    <a:pt x="177" y="57"/>
                  </a:lnTo>
                  <a:lnTo>
                    <a:pt x="181" y="74"/>
                  </a:lnTo>
                  <a:lnTo>
                    <a:pt x="182" y="89"/>
                  </a:lnTo>
                  <a:lnTo>
                    <a:pt x="180" y="108"/>
                  </a:lnTo>
                  <a:lnTo>
                    <a:pt x="175" y="127"/>
                  </a:lnTo>
                  <a:lnTo>
                    <a:pt x="166" y="144"/>
                  </a:lnTo>
                  <a:lnTo>
                    <a:pt x="153" y="158"/>
                  </a:lnTo>
                  <a:lnTo>
                    <a:pt x="137" y="168"/>
                  </a:lnTo>
                  <a:lnTo>
                    <a:pt x="116" y="176"/>
                  </a:lnTo>
                  <a:lnTo>
                    <a:pt x="91" y="177"/>
                  </a:lnTo>
                  <a:lnTo>
                    <a:pt x="70" y="174"/>
                  </a:lnTo>
                  <a:lnTo>
                    <a:pt x="51" y="167"/>
                  </a:lnTo>
                  <a:lnTo>
                    <a:pt x="34" y="154"/>
                  </a:lnTo>
                  <a:lnTo>
                    <a:pt x="24" y="139"/>
                  </a:lnTo>
                  <a:lnTo>
                    <a:pt x="23" y="139"/>
                  </a:lnTo>
                  <a:lnTo>
                    <a:pt x="23" y="237"/>
                  </a:lnTo>
                  <a:lnTo>
                    <a:pt x="0" y="237"/>
                  </a:lnTo>
                  <a:lnTo>
                    <a:pt x="0" y="5"/>
                  </a:lnTo>
                  <a:lnTo>
                    <a:pt x="23" y="5"/>
                  </a:lnTo>
                  <a:lnTo>
                    <a:pt x="23" y="38"/>
                  </a:lnTo>
                  <a:lnTo>
                    <a:pt x="24" y="38"/>
                  </a:lnTo>
                  <a:lnTo>
                    <a:pt x="28" y="31"/>
                  </a:lnTo>
                  <a:lnTo>
                    <a:pt x="34" y="23"/>
                  </a:lnTo>
                  <a:lnTo>
                    <a:pt x="43" y="14"/>
                  </a:lnTo>
                  <a:lnTo>
                    <a:pt x="54" y="8"/>
                  </a:lnTo>
                  <a:lnTo>
                    <a:pt x="71" y="3"/>
                  </a:lnTo>
                  <a:lnTo>
                    <a:pt x="9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5" name="Freeform 18"/>
            <p:cNvSpPr>
              <a:spLocks noEditPoints="1"/>
            </p:cNvSpPr>
            <p:nvPr userDrawn="1"/>
          </p:nvSpPr>
          <p:spPr bwMode="auto">
            <a:xfrm>
              <a:off x="3468050" y="6555278"/>
              <a:ext cx="84734" cy="79354"/>
            </a:xfrm>
            <a:custGeom>
              <a:avLst/>
              <a:gdLst/>
              <a:ahLst/>
              <a:cxnLst>
                <a:cxn ang="0">
                  <a:pos x="134" y="85"/>
                </a:cxn>
                <a:cxn ang="0">
                  <a:pos x="110" y="90"/>
                </a:cxn>
                <a:cxn ang="0">
                  <a:pos x="67" y="96"/>
                </a:cxn>
                <a:cxn ang="0">
                  <a:pos x="40" y="102"/>
                </a:cxn>
                <a:cxn ang="0">
                  <a:pos x="25" y="116"/>
                </a:cxn>
                <a:cxn ang="0">
                  <a:pos x="26" y="139"/>
                </a:cxn>
                <a:cxn ang="0">
                  <a:pos x="44" y="155"/>
                </a:cxn>
                <a:cxn ang="0">
                  <a:pos x="72" y="159"/>
                </a:cxn>
                <a:cxn ang="0">
                  <a:pos x="104" y="154"/>
                </a:cxn>
                <a:cxn ang="0">
                  <a:pos x="130" y="136"/>
                </a:cxn>
                <a:cxn ang="0">
                  <a:pos x="142" y="108"/>
                </a:cxn>
                <a:cxn ang="0">
                  <a:pos x="87" y="0"/>
                </a:cxn>
                <a:cxn ang="0">
                  <a:pos x="132" y="6"/>
                </a:cxn>
                <a:cxn ang="0">
                  <a:pos x="156" y="23"/>
                </a:cxn>
                <a:cxn ang="0">
                  <a:pos x="163" y="50"/>
                </a:cxn>
                <a:cxn ang="0">
                  <a:pos x="163" y="144"/>
                </a:cxn>
                <a:cxn ang="0">
                  <a:pos x="166" y="152"/>
                </a:cxn>
                <a:cxn ang="0">
                  <a:pos x="172" y="155"/>
                </a:cxn>
                <a:cxn ang="0">
                  <a:pos x="189" y="155"/>
                </a:cxn>
                <a:cxn ang="0">
                  <a:pos x="182" y="172"/>
                </a:cxn>
                <a:cxn ang="0">
                  <a:pos x="168" y="173"/>
                </a:cxn>
                <a:cxn ang="0">
                  <a:pos x="149" y="167"/>
                </a:cxn>
                <a:cxn ang="0">
                  <a:pos x="143" y="153"/>
                </a:cxn>
                <a:cxn ang="0">
                  <a:pos x="143" y="144"/>
                </a:cxn>
                <a:cxn ang="0">
                  <a:pos x="132" y="158"/>
                </a:cxn>
                <a:cxn ang="0">
                  <a:pos x="108" y="172"/>
                </a:cxn>
                <a:cxn ang="0">
                  <a:pos x="65" y="177"/>
                </a:cxn>
                <a:cxn ang="0">
                  <a:pos x="39" y="174"/>
                </a:cxn>
                <a:cxn ang="0">
                  <a:pos x="16" y="163"/>
                </a:cxn>
                <a:cxn ang="0">
                  <a:pos x="2" y="143"/>
                </a:cxn>
                <a:cxn ang="0">
                  <a:pos x="2" y="112"/>
                </a:cxn>
                <a:cxn ang="0">
                  <a:pos x="16" y="92"/>
                </a:cxn>
                <a:cxn ang="0">
                  <a:pos x="40" y="80"/>
                </a:cxn>
                <a:cxn ang="0">
                  <a:pos x="70" y="76"/>
                </a:cxn>
                <a:cxn ang="0">
                  <a:pos x="105" y="74"/>
                </a:cxn>
                <a:cxn ang="0">
                  <a:pos x="132" y="69"/>
                </a:cxn>
                <a:cxn ang="0">
                  <a:pos x="141" y="60"/>
                </a:cxn>
                <a:cxn ang="0">
                  <a:pos x="139" y="41"/>
                </a:cxn>
                <a:cxn ang="0">
                  <a:pos x="123" y="24"/>
                </a:cxn>
                <a:cxn ang="0">
                  <a:pos x="86" y="20"/>
                </a:cxn>
                <a:cxn ang="0">
                  <a:pos x="51" y="26"/>
                </a:cxn>
                <a:cxn ang="0">
                  <a:pos x="33" y="43"/>
                </a:cxn>
                <a:cxn ang="0">
                  <a:pos x="7" y="57"/>
                </a:cxn>
                <a:cxn ang="0">
                  <a:pos x="18" y="27"/>
                </a:cxn>
                <a:cxn ang="0">
                  <a:pos x="42" y="8"/>
                </a:cxn>
                <a:cxn ang="0">
                  <a:pos x="87" y="0"/>
                </a:cxn>
              </a:cxnLst>
              <a:rect l="0" t="0" r="r" b="b"/>
              <a:pathLst>
                <a:path w="189" h="177">
                  <a:moveTo>
                    <a:pt x="142" y="83"/>
                  </a:moveTo>
                  <a:lnTo>
                    <a:pt x="134" y="85"/>
                  </a:lnTo>
                  <a:lnTo>
                    <a:pt x="124" y="89"/>
                  </a:lnTo>
                  <a:lnTo>
                    <a:pt x="110" y="90"/>
                  </a:lnTo>
                  <a:lnTo>
                    <a:pt x="92" y="93"/>
                  </a:lnTo>
                  <a:lnTo>
                    <a:pt x="67" y="96"/>
                  </a:lnTo>
                  <a:lnTo>
                    <a:pt x="52" y="97"/>
                  </a:lnTo>
                  <a:lnTo>
                    <a:pt x="40" y="102"/>
                  </a:lnTo>
                  <a:lnTo>
                    <a:pt x="32" y="107"/>
                  </a:lnTo>
                  <a:lnTo>
                    <a:pt x="25" y="116"/>
                  </a:lnTo>
                  <a:lnTo>
                    <a:pt x="24" y="126"/>
                  </a:lnTo>
                  <a:lnTo>
                    <a:pt x="26" y="139"/>
                  </a:lnTo>
                  <a:lnTo>
                    <a:pt x="33" y="149"/>
                  </a:lnTo>
                  <a:lnTo>
                    <a:pt x="44" y="155"/>
                  </a:lnTo>
                  <a:lnTo>
                    <a:pt x="57" y="159"/>
                  </a:lnTo>
                  <a:lnTo>
                    <a:pt x="72" y="159"/>
                  </a:lnTo>
                  <a:lnTo>
                    <a:pt x="89" y="158"/>
                  </a:lnTo>
                  <a:lnTo>
                    <a:pt x="104" y="154"/>
                  </a:lnTo>
                  <a:lnTo>
                    <a:pt x="119" y="146"/>
                  </a:lnTo>
                  <a:lnTo>
                    <a:pt x="130" y="136"/>
                  </a:lnTo>
                  <a:lnTo>
                    <a:pt x="138" y="124"/>
                  </a:lnTo>
                  <a:lnTo>
                    <a:pt x="142" y="108"/>
                  </a:lnTo>
                  <a:lnTo>
                    <a:pt x="142" y="83"/>
                  </a:lnTo>
                  <a:close/>
                  <a:moveTo>
                    <a:pt x="87" y="0"/>
                  </a:moveTo>
                  <a:lnTo>
                    <a:pt x="111" y="1"/>
                  </a:lnTo>
                  <a:lnTo>
                    <a:pt x="132" y="6"/>
                  </a:lnTo>
                  <a:lnTo>
                    <a:pt x="146" y="13"/>
                  </a:lnTo>
                  <a:lnTo>
                    <a:pt x="156" y="23"/>
                  </a:lnTo>
                  <a:lnTo>
                    <a:pt x="161" y="34"/>
                  </a:lnTo>
                  <a:lnTo>
                    <a:pt x="163" y="50"/>
                  </a:lnTo>
                  <a:lnTo>
                    <a:pt x="163" y="138"/>
                  </a:lnTo>
                  <a:lnTo>
                    <a:pt x="163" y="144"/>
                  </a:lnTo>
                  <a:lnTo>
                    <a:pt x="165" y="148"/>
                  </a:lnTo>
                  <a:lnTo>
                    <a:pt x="166" y="152"/>
                  </a:lnTo>
                  <a:lnTo>
                    <a:pt x="168" y="154"/>
                  </a:lnTo>
                  <a:lnTo>
                    <a:pt x="172" y="155"/>
                  </a:lnTo>
                  <a:lnTo>
                    <a:pt x="176" y="155"/>
                  </a:lnTo>
                  <a:lnTo>
                    <a:pt x="189" y="155"/>
                  </a:lnTo>
                  <a:lnTo>
                    <a:pt x="189" y="171"/>
                  </a:lnTo>
                  <a:lnTo>
                    <a:pt x="182" y="172"/>
                  </a:lnTo>
                  <a:lnTo>
                    <a:pt x="176" y="173"/>
                  </a:lnTo>
                  <a:lnTo>
                    <a:pt x="168" y="173"/>
                  </a:lnTo>
                  <a:lnTo>
                    <a:pt x="157" y="172"/>
                  </a:lnTo>
                  <a:lnTo>
                    <a:pt x="149" y="167"/>
                  </a:lnTo>
                  <a:lnTo>
                    <a:pt x="146" y="160"/>
                  </a:lnTo>
                  <a:lnTo>
                    <a:pt x="143" y="153"/>
                  </a:lnTo>
                  <a:lnTo>
                    <a:pt x="143" y="144"/>
                  </a:lnTo>
                  <a:lnTo>
                    <a:pt x="143" y="144"/>
                  </a:lnTo>
                  <a:lnTo>
                    <a:pt x="138" y="150"/>
                  </a:lnTo>
                  <a:lnTo>
                    <a:pt x="132" y="158"/>
                  </a:lnTo>
                  <a:lnTo>
                    <a:pt x="122" y="166"/>
                  </a:lnTo>
                  <a:lnTo>
                    <a:pt x="108" y="172"/>
                  </a:lnTo>
                  <a:lnTo>
                    <a:pt x="89" y="176"/>
                  </a:lnTo>
                  <a:lnTo>
                    <a:pt x="65" y="177"/>
                  </a:lnTo>
                  <a:lnTo>
                    <a:pt x="52" y="177"/>
                  </a:lnTo>
                  <a:lnTo>
                    <a:pt x="39" y="174"/>
                  </a:lnTo>
                  <a:lnTo>
                    <a:pt x="28" y="169"/>
                  </a:lnTo>
                  <a:lnTo>
                    <a:pt x="16" y="163"/>
                  </a:lnTo>
                  <a:lnTo>
                    <a:pt x="7" y="154"/>
                  </a:lnTo>
                  <a:lnTo>
                    <a:pt x="2" y="143"/>
                  </a:lnTo>
                  <a:lnTo>
                    <a:pt x="0" y="127"/>
                  </a:lnTo>
                  <a:lnTo>
                    <a:pt x="2" y="112"/>
                  </a:lnTo>
                  <a:lnTo>
                    <a:pt x="7" y="101"/>
                  </a:lnTo>
                  <a:lnTo>
                    <a:pt x="16" y="92"/>
                  </a:lnTo>
                  <a:lnTo>
                    <a:pt x="28" y="85"/>
                  </a:lnTo>
                  <a:lnTo>
                    <a:pt x="40" y="80"/>
                  </a:lnTo>
                  <a:lnTo>
                    <a:pt x="54" y="78"/>
                  </a:lnTo>
                  <a:lnTo>
                    <a:pt x="70" y="76"/>
                  </a:lnTo>
                  <a:lnTo>
                    <a:pt x="84" y="75"/>
                  </a:lnTo>
                  <a:lnTo>
                    <a:pt x="105" y="74"/>
                  </a:lnTo>
                  <a:lnTo>
                    <a:pt x="122" y="71"/>
                  </a:lnTo>
                  <a:lnTo>
                    <a:pt x="132" y="69"/>
                  </a:lnTo>
                  <a:lnTo>
                    <a:pt x="138" y="65"/>
                  </a:lnTo>
                  <a:lnTo>
                    <a:pt x="141" y="60"/>
                  </a:lnTo>
                  <a:lnTo>
                    <a:pt x="142" y="54"/>
                  </a:lnTo>
                  <a:lnTo>
                    <a:pt x="139" y="41"/>
                  </a:lnTo>
                  <a:lnTo>
                    <a:pt x="133" y="31"/>
                  </a:lnTo>
                  <a:lnTo>
                    <a:pt x="123" y="24"/>
                  </a:lnTo>
                  <a:lnTo>
                    <a:pt x="106" y="22"/>
                  </a:lnTo>
                  <a:lnTo>
                    <a:pt x="86" y="20"/>
                  </a:lnTo>
                  <a:lnTo>
                    <a:pt x="66" y="22"/>
                  </a:lnTo>
                  <a:lnTo>
                    <a:pt x="51" y="26"/>
                  </a:lnTo>
                  <a:lnTo>
                    <a:pt x="39" y="32"/>
                  </a:lnTo>
                  <a:lnTo>
                    <a:pt x="33" y="43"/>
                  </a:lnTo>
                  <a:lnTo>
                    <a:pt x="29" y="57"/>
                  </a:lnTo>
                  <a:lnTo>
                    <a:pt x="7" y="57"/>
                  </a:lnTo>
                  <a:lnTo>
                    <a:pt x="11" y="41"/>
                  </a:lnTo>
                  <a:lnTo>
                    <a:pt x="18" y="27"/>
                  </a:lnTo>
                  <a:lnTo>
                    <a:pt x="28" y="15"/>
                  </a:lnTo>
                  <a:lnTo>
                    <a:pt x="42" y="8"/>
                  </a:lnTo>
                  <a:lnTo>
                    <a:pt x="62" y="3"/>
                  </a:lnTo>
                  <a:lnTo>
                    <a:pt x="8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6" name="Freeform 19"/>
            <p:cNvSpPr>
              <a:spLocks/>
            </p:cNvSpPr>
            <p:nvPr userDrawn="1"/>
          </p:nvSpPr>
          <p:spPr bwMode="auto">
            <a:xfrm>
              <a:off x="3555025" y="6555278"/>
              <a:ext cx="72629" cy="79354"/>
            </a:xfrm>
            <a:custGeom>
              <a:avLst/>
              <a:gdLst/>
              <a:ahLst/>
              <a:cxnLst>
                <a:cxn ang="0">
                  <a:pos x="101" y="1"/>
                </a:cxn>
                <a:cxn ang="0">
                  <a:pos x="135" y="14"/>
                </a:cxn>
                <a:cxn ang="0">
                  <a:pos x="153" y="38"/>
                </a:cxn>
                <a:cxn ang="0">
                  <a:pos x="134" y="55"/>
                </a:cxn>
                <a:cxn ang="0">
                  <a:pos x="121" y="31"/>
                </a:cxn>
                <a:cxn ang="0">
                  <a:pos x="95" y="22"/>
                </a:cxn>
                <a:cxn ang="0">
                  <a:pos x="62" y="20"/>
                </a:cxn>
                <a:cxn ang="0">
                  <a:pos x="39" y="29"/>
                </a:cxn>
                <a:cxn ang="0">
                  <a:pos x="29" y="48"/>
                </a:cxn>
                <a:cxn ang="0">
                  <a:pos x="34" y="62"/>
                </a:cxn>
                <a:cxn ang="0">
                  <a:pos x="52" y="70"/>
                </a:cxn>
                <a:cxn ang="0">
                  <a:pos x="91" y="76"/>
                </a:cxn>
                <a:cxn ang="0">
                  <a:pos x="132" y="84"/>
                </a:cxn>
                <a:cxn ang="0">
                  <a:pos x="156" y="99"/>
                </a:cxn>
                <a:cxn ang="0">
                  <a:pos x="162" y="125"/>
                </a:cxn>
                <a:cxn ang="0">
                  <a:pos x="153" y="153"/>
                </a:cxn>
                <a:cxn ang="0">
                  <a:pos x="126" y="171"/>
                </a:cxn>
                <a:cxn ang="0">
                  <a:pos x="83" y="177"/>
                </a:cxn>
                <a:cxn ang="0">
                  <a:pos x="38" y="172"/>
                </a:cxn>
                <a:cxn ang="0">
                  <a:pos x="10" y="153"/>
                </a:cxn>
                <a:cxn ang="0">
                  <a:pos x="0" y="120"/>
                </a:cxn>
                <a:cxn ang="0">
                  <a:pos x="25" y="135"/>
                </a:cxn>
                <a:cxn ang="0">
                  <a:pos x="44" y="153"/>
                </a:cxn>
                <a:cxn ang="0">
                  <a:pos x="83" y="158"/>
                </a:cxn>
                <a:cxn ang="0">
                  <a:pos x="118" y="154"/>
                </a:cxn>
                <a:cxn ang="0">
                  <a:pos x="137" y="139"/>
                </a:cxn>
                <a:cxn ang="0">
                  <a:pos x="137" y="117"/>
                </a:cxn>
                <a:cxn ang="0">
                  <a:pos x="120" y="104"/>
                </a:cxn>
                <a:cxn ang="0">
                  <a:pos x="75" y="97"/>
                </a:cxn>
                <a:cxn ang="0">
                  <a:pos x="28" y="87"/>
                </a:cxn>
                <a:cxn ang="0">
                  <a:pos x="7" y="65"/>
                </a:cxn>
                <a:cxn ang="0">
                  <a:pos x="7" y="36"/>
                </a:cxn>
                <a:cxn ang="0">
                  <a:pos x="23" y="14"/>
                </a:cxn>
                <a:cxn ang="0">
                  <a:pos x="54" y="1"/>
                </a:cxn>
              </a:cxnLst>
              <a:rect l="0" t="0" r="r" b="b"/>
              <a:pathLst>
                <a:path w="162" h="177">
                  <a:moveTo>
                    <a:pt x="77" y="0"/>
                  </a:moveTo>
                  <a:lnTo>
                    <a:pt x="101" y="1"/>
                  </a:lnTo>
                  <a:lnTo>
                    <a:pt x="120" y="6"/>
                  </a:lnTo>
                  <a:lnTo>
                    <a:pt x="135" y="14"/>
                  </a:lnTo>
                  <a:lnTo>
                    <a:pt x="146" y="26"/>
                  </a:lnTo>
                  <a:lnTo>
                    <a:pt x="153" y="38"/>
                  </a:lnTo>
                  <a:lnTo>
                    <a:pt x="156" y="55"/>
                  </a:lnTo>
                  <a:lnTo>
                    <a:pt x="134" y="55"/>
                  </a:lnTo>
                  <a:lnTo>
                    <a:pt x="129" y="41"/>
                  </a:lnTo>
                  <a:lnTo>
                    <a:pt x="121" y="31"/>
                  </a:lnTo>
                  <a:lnTo>
                    <a:pt x="110" y="24"/>
                  </a:lnTo>
                  <a:lnTo>
                    <a:pt x="95" y="22"/>
                  </a:lnTo>
                  <a:lnTo>
                    <a:pt x="77" y="20"/>
                  </a:lnTo>
                  <a:lnTo>
                    <a:pt x="62" y="20"/>
                  </a:lnTo>
                  <a:lnTo>
                    <a:pt x="49" y="23"/>
                  </a:lnTo>
                  <a:lnTo>
                    <a:pt x="39" y="29"/>
                  </a:lnTo>
                  <a:lnTo>
                    <a:pt x="31" y="37"/>
                  </a:lnTo>
                  <a:lnTo>
                    <a:pt x="29" y="48"/>
                  </a:lnTo>
                  <a:lnTo>
                    <a:pt x="30" y="56"/>
                  </a:lnTo>
                  <a:lnTo>
                    <a:pt x="34" y="62"/>
                  </a:lnTo>
                  <a:lnTo>
                    <a:pt x="40" y="66"/>
                  </a:lnTo>
                  <a:lnTo>
                    <a:pt x="52" y="70"/>
                  </a:lnTo>
                  <a:lnTo>
                    <a:pt x="68" y="73"/>
                  </a:lnTo>
                  <a:lnTo>
                    <a:pt x="91" y="76"/>
                  </a:lnTo>
                  <a:lnTo>
                    <a:pt x="114" y="80"/>
                  </a:lnTo>
                  <a:lnTo>
                    <a:pt x="132" y="84"/>
                  </a:lnTo>
                  <a:lnTo>
                    <a:pt x="146" y="90"/>
                  </a:lnTo>
                  <a:lnTo>
                    <a:pt x="156" y="99"/>
                  </a:lnTo>
                  <a:lnTo>
                    <a:pt x="161" y="111"/>
                  </a:lnTo>
                  <a:lnTo>
                    <a:pt x="162" y="125"/>
                  </a:lnTo>
                  <a:lnTo>
                    <a:pt x="161" y="140"/>
                  </a:lnTo>
                  <a:lnTo>
                    <a:pt x="153" y="153"/>
                  </a:lnTo>
                  <a:lnTo>
                    <a:pt x="143" y="163"/>
                  </a:lnTo>
                  <a:lnTo>
                    <a:pt x="126" y="171"/>
                  </a:lnTo>
                  <a:lnTo>
                    <a:pt x="107" y="176"/>
                  </a:lnTo>
                  <a:lnTo>
                    <a:pt x="83" y="177"/>
                  </a:lnTo>
                  <a:lnTo>
                    <a:pt x="59" y="176"/>
                  </a:lnTo>
                  <a:lnTo>
                    <a:pt x="38" y="172"/>
                  </a:lnTo>
                  <a:lnTo>
                    <a:pt x="21" y="164"/>
                  </a:lnTo>
                  <a:lnTo>
                    <a:pt x="10" y="153"/>
                  </a:lnTo>
                  <a:lnTo>
                    <a:pt x="2" y="139"/>
                  </a:lnTo>
                  <a:lnTo>
                    <a:pt x="0" y="120"/>
                  </a:lnTo>
                  <a:lnTo>
                    <a:pt x="21" y="120"/>
                  </a:lnTo>
                  <a:lnTo>
                    <a:pt x="25" y="135"/>
                  </a:lnTo>
                  <a:lnTo>
                    <a:pt x="33" y="145"/>
                  </a:lnTo>
                  <a:lnTo>
                    <a:pt x="44" y="153"/>
                  </a:lnTo>
                  <a:lnTo>
                    <a:pt x="61" y="157"/>
                  </a:lnTo>
                  <a:lnTo>
                    <a:pt x="83" y="158"/>
                  </a:lnTo>
                  <a:lnTo>
                    <a:pt x="102" y="157"/>
                  </a:lnTo>
                  <a:lnTo>
                    <a:pt x="118" y="154"/>
                  </a:lnTo>
                  <a:lnTo>
                    <a:pt x="129" y="148"/>
                  </a:lnTo>
                  <a:lnTo>
                    <a:pt x="137" y="139"/>
                  </a:lnTo>
                  <a:lnTo>
                    <a:pt x="139" y="126"/>
                  </a:lnTo>
                  <a:lnTo>
                    <a:pt x="137" y="117"/>
                  </a:lnTo>
                  <a:lnTo>
                    <a:pt x="132" y="110"/>
                  </a:lnTo>
                  <a:lnTo>
                    <a:pt x="120" y="104"/>
                  </a:lnTo>
                  <a:lnTo>
                    <a:pt x="101" y="101"/>
                  </a:lnTo>
                  <a:lnTo>
                    <a:pt x="75" y="97"/>
                  </a:lnTo>
                  <a:lnTo>
                    <a:pt x="48" y="93"/>
                  </a:lnTo>
                  <a:lnTo>
                    <a:pt x="28" y="87"/>
                  </a:lnTo>
                  <a:lnTo>
                    <a:pt x="15" y="78"/>
                  </a:lnTo>
                  <a:lnTo>
                    <a:pt x="7" y="65"/>
                  </a:lnTo>
                  <a:lnTo>
                    <a:pt x="5" y="50"/>
                  </a:lnTo>
                  <a:lnTo>
                    <a:pt x="7" y="36"/>
                  </a:lnTo>
                  <a:lnTo>
                    <a:pt x="12" y="24"/>
                  </a:lnTo>
                  <a:lnTo>
                    <a:pt x="23" y="14"/>
                  </a:lnTo>
                  <a:lnTo>
                    <a:pt x="37" y="6"/>
                  </a:lnTo>
                  <a:lnTo>
                    <a:pt x="54" y="1"/>
                  </a:lnTo>
                  <a:lnTo>
                    <a:pt x="7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7" name="Freeform 20"/>
            <p:cNvSpPr>
              <a:spLocks/>
            </p:cNvSpPr>
            <p:nvPr userDrawn="1"/>
          </p:nvSpPr>
          <p:spPr bwMode="auto">
            <a:xfrm>
              <a:off x="3634379" y="6555278"/>
              <a:ext cx="73525" cy="79354"/>
            </a:xfrm>
            <a:custGeom>
              <a:avLst/>
              <a:gdLst/>
              <a:ahLst/>
              <a:cxnLst>
                <a:cxn ang="0">
                  <a:pos x="102" y="1"/>
                </a:cxn>
                <a:cxn ang="0">
                  <a:pos x="136" y="14"/>
                </a:cxn>
                <a:cxn ang="0">
                  <a:pos x="154" y="38"/>
                </a:cxn>
                <a:cxn ang="0">
                  <a:pos x="135" y="55"/>
                </a:cxn>
                <a:cxn ang="0">
                  <a:pos x="122" y="31"/>
                </a:cxn>
                <a:cxn ang="0">
                  <a:pos x="96" y="22"/>
                </a:cxn>
                <a:cxn ang="0">
                  <a:pos x="64" y="20"/>
                </a:cxn>
                <a:cxn ang="0">
                  <a:pos x="39" y="29"/>
                </a:cxn>
                <a:cxn ang="0">
                  <a:pos x="29" y="48"/>
                </a:cxn>
                <a:cxn ang="0">
                  <a:pos x="34" y="62"/>
                </a:cxn>
                <a:cxn ang="0">
                  <a:pos x="53" y="70"/>
                </a:cxn>
                <a:cxn ang="0">
                  <a:pos x="91" y="76"/>
                </a:cxn>
                <a:cxn ang="0">
                  <a:pos x="132" y="84"/>
                </a:cxn>
                <a:cxn ang="0">
                  <a:pos x="156" y="99"/>
                </a:cxn>
                <a:cxn ang="0">
                  <a:pos x="164" y="125"/>
                </a:cxn>
                <a:cxn ang="0">
                  <a:pos x="155" y="153"/>
                </a:cxn>
                <a:cxn ang="0">
                  <a:pos x="128" y="171"/>
                </a:cxn>
                <a:cxn ang="0">
                  <a:pos x="84" y="177"/>
                </a:cxn>
                <a:cxn ang="0">
                  <a:pos x="39" y="172"/>
                </a:cxn>
                <a:cxn ang="0">
                  <a:pos x="10" y="153"/>
                </a:cxn>
                <a:cxn ang="0">
                  <a:pos x="0" y="120"/>
                </a:cxn>
                <a:cxn ang="0">
                  <a:pos x="26" y="135"/>
                </a:cxn>
                <a:cxn ang="0">
                  <a:pos x="46" y="153"/>
                </a:cxn>
                <a:cxn ang="0">
                  <a:pos x="84" y="158"/>
                </a:cxn>
                <a:cxn ang="0">
                  <a:pos x="118" y="154"/>
                </a:cxn>
                <a:cxn ang="0">
                  <a:pos x="137" y="139"/>
                </a:cxn>
                <a:cxn ang="0">
                  <a:pos x="138" y="117"/>
                </a:cxn>
                <a:cxn ang="0">
                  <a:pos x="121" y="104"/>
                </a:cxn>
                <a:cxn ang="0">
                  <a:pos x="76" y="97"/>
                </a:cxn>
                <a:cxn ang="0">
                  <a:pos x="29" y="87"/>
                </a:cxn>
                <a:cxn ang="0">
                  <a:pos x="8" y="65"/>
                </a:cxn>
                <a:cxn ang="0">
                  <a:pos x="8" y="36"/>
                </a:cxn>
                <a:cxn ang="0">
                  <a:pos x="24" y="14"/>
                </a:cxn>
                <a:cxn ang="0">
                  <a:pos x="56" y="1"/>
                </a:cxn>
              </a:cxnLst>
              <a:rect l="0" t="0" r="r" b="b"/>
              <a:pathLst>
                <a:path w="164" h="177">
                  <a:moveTo>
                    <a:pt x="77" y="0"/>
                  </a:moveTo>
                  <a:lnTo>
                    <a:pt x="102" y="1"/>
                  </a:lnTo>
                  <a:lnTo>
                    <a:pt x="122" y="6"/>
                  </a:lnTo>
                  <a:lnTo>
                    <a:pt x="136" y="14"/>
                  </a:lnTo>
                  <a:lnTo>
                    <a:pt x="147" y="26"/>
                  </a:lnTo>
                  <a:lnTo>
                    <a:pt x="154" y="38"/>
                  </a:lnTo>
                  <a:lnTo>
                    <a:pt x="156" y="55"/>
                  </a:lnTo>
                  <a:lnTo>
                    <a:pt x="135" y="55"/>
                  </a:lnTo>
                  <a:lnTo>
                    <a:pt x="129" y="41"/>
                  </a:lnTo>
                  <a:lnTo>
                    <a:pt x="122" y="31"/>
                  </a:lnTo>
                  <a:lnTo>
                    <a:pt x="110" y="24"/>
                  </a:lnTo>
                  <a:lnTo>
                    <a:pt x="96" y="22"/>
                  </a:lnTo>
                  <a:lnTo>
                    <a:pt x="77" y="20"/>
                  </a:lnTo>
                  <a:lnTo>
                    <a:pt x="64" y="20"/>
                  </a:lnTo>
                  <a:lnTo>
                    <a:pt x="50" y="23"/>
                  </a:lnTo>
                  <a:lnTo>
                    <a:pt x="39" y="29"/>
                  </a:lnTo>
                  <a:lnTo>
                    <a:pt x="32" y="37"/>
                  </a:lnTo>
                  <a:lnTo>
                    <a:pt x="29" y="48"/>
                  </a:lnTo>
                  <a:lnTo>
                    <a:pt x="31" y="56"/>
                  </a:lnTo>
                  <a:lnTo>
                    <a:pt x="34" y="62"/>
                  </a:lnTo>
                  <a:lnTo>
                    <a:pt x="42" y="66"/>
                  </a:lnTo>
                  <a:lnTo>
                    <a:pt x="53" y="70"/>
                  </a:lnTo>
                  <a:lnTo>
                    <a:pt x="69" y="73"/>
                  </a:lnTo>
                  <a:lnTo>
                    <a:pt x="91" y="76"/>
                  </a:lnTo>
                  <a:lnTo>
                    <a:pt x="114" y="80"/>
                  </a:lnTo>
                  <a:lnTo>
                    <a:pt x="132" y="84"/>
                  </a:lnTo>
                  <a:lnTo>
                    <a:pt x="146" y="90"/>
                  </a:lnTo>
                  <a:lnTo>
                    <a:pt x="156" y="99"/>
                  </a:lnTo>
                  <a:lnTo>
                    <a:pt x="161" y="111"/>
                  </a:lnTo>
                  <a:lnTo>
                    <a:pt x="164" y="125"/>
                  </a:lnTo>
                  <a:lnTo>
                    <a:pt x="161" y="140"/>
                  </a:lnTo>
                  <a:lnTo>
                    <a:pt x="155" y="153"/>
                  </a:lnTo>
                  <a:lnTo>
                    <a:pt x="143" y="163"/>
                  </a:lnTo>
                  <a:lnTo>
                    <a:pt x="128" y="171"/>
                  </a:lnTo>
                  <a:lnTo>
                    <a:pt x="108" y="176"/>
                  </a:lnTo>
                  <a:lnTo>
                    <a:pt x="84" y="177"/>
                  </a:lnTo>
                  <a:lnTo>
                    <a:pt x="60" y="176"/>
                  </a:lnTo>
                  <a:lnTo>
                    <a:pt x="39" y="172"/>
                  </a:lnTo>
                  <a:lnTo>
                    <a:pt x="23" y="164"/>
                  </a:lnTo>
                  <a:lnTo>
                    <a:pt x="10" y="153"/>
                  </a:lnTo>
                  <a:lnTo>
                    <a:pt x="3" y="139"/>
                  </a:lnTo>
                  <a:lnTo>
                    <a:pt x="0" y="120"/>
                  </a:lnTo>
                  <a:lnTo>
                    <a:pt x="22" y="120"/>
                  </a:lnTo>
                  <a:lnTo>
                    <a:pt x="26" y="135"/>
                  </a:lnTo>
                  <a:lnTo>
                    <a:pt x="33" y="145"/>
                  </a:lnTo>
                  <a:lnTo>
                    <a:pt x="46" y="153"/>
                  </a:lnTo>
                  <a:lnTo>
                    <a:pt x="62" y="157"/>
                  </a:lnTo>
                  <a:lnTo>
                    <a:pt x="84" y="158"/>
                  </a:lnTo>
                  <a:lnTo>
                    <a:pt x="103" y="157"/>
                  </a:lnTo>
                  <a:lnTo>
                    <a:pt x="118" y="154"/>
                  </a:lnTo>
                  <a:lnTo>
                    <a:pt x="129" y="148"/>
                  </a:lnTo>
                  <a:lnTo>
                    <a:pt x="137" y="139"/>
                  </a:lnTo>
                  <a:lnTo>
                    <a:pt x="140" y="126"/>
                  </a:lnTo>
                  <a:lnTo>
                    <a:pt x="138" y="117"/>
                  </a:lnTo>
                  <a:lnTo>
                    <a:pt x="132" y="110"/>
                  </a:lnTo>
                  <a:lnTo>
                    <a:pt x="121" y="104"/>
                  </a:lnTo>
                  <a:lnTo>
                    <a:pt x="103" y="101"/>
                  </a:lnTo>
                  <a:lnTo>
                    <a:pt x="76" y="97"/>
                  </a:lnTo>
                  <a:lnTo>
                    <a:pt x="48" y="93"/>
                  </a:lnTo>
                  <a:lnTo>
                    <a:pt x="29" y="87"/>
                  </a:lnTo>
                  <a:lnTo>
                    <a:pt x="15" y="78"/>
                  </a:lnTo>
                  <a:lnTo>
                    <a:pt x="8" y="65"/>
                  </a:lnTo>
                  <a:lnTo>
                    <a:pt x="7" y="50"/>
                  </a:lnTo>
                  <a:lnTo>
                    <a:pt x="8" y="36"/>
                  </a:lnTo>
                  <a:lnTo>
                    <a:pt x="14" y="24"/>
                  </a:lnTo>
                  <a:lnTo>
                    <a:pt x="24" y="14"/>
                  </a:lnTo>
                  <a:lnTo>
                    <a:pt x="37" y="6"/>
                  </a:lnTo>
                  <a:lnTo>
                    <a:pt x="56" y="1"/>
                  </a:lnTo>
                  <a:lnTo>
                    <a:pt x="7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8" name="Freeform 21"/>
            <p:cNvSpPr>
              <a:spLocks/>
            </p:cNvSpPr>
            <p:nvPr userDrawn="1"/>
          </p:nvSpPr>
          <p:spPr bwMode="auto">
            <a:xfrm>
              <a:off x="1835696" y="6381328"/>
              <a:ext cx="414253" cy="414701"/>
            </a:xfrm>
            <a:custGeom>
              <a:avLst/>
              <a:gdLst/>
              <a:ahLst/>
              <a:cxnLst>
                <a:cxn ang="0">
                  <a:pos x="530" y="4"/>
                </a:cxn>
                <a:cxn ang="0">
                  <a:pos x="610" y="27"/>
                </a:cxn>
                <a:cxn ang="0">
                  <a:pos x="687" y="68"/>
                </a:cxn>
                <a:cxn ang="0">
                  <a:pos x="759" y="123"/>
                </a:cxn>
                <a:cxn ang="0">
                  <a:pos x="821" y="192"/>
                </a:cxn>
                <a:cxn ang="0">
                  <a:pos x="871" y="270"/>
                </a:cxn>
                <a:cxn ang="0">
                  <a:pos x="906" y="356"/>
                </a:cxn>
                <a:cxn ang="0">
                  <a:pos x="923" y="447"/>
                </a:cxn>
                <a:cxn ang="0">
                  <a:pos x="920" y="538"/>
                </a:cxn>
                <a:cxn ang="0">
                  <a:pos x="892" y="629"/>
                </a:cxn>
                <a:cxn ang="0">
                  <a:pos x="838" y="715"/>
                </a:cxn>
                <a:cxn ang="0">
                  <a:pos x="749" y="800"/>
                </a:cxn>
                <a:cxn ang="0">
                  <a:pos x="654" y="868"/>
                </a:cxn>
                <a:cxn ang="0">
                  <a:pos x="565" y="907"/>
                </a:cxn>
                <a:cxn ang="0">
                  <a:pos x="484" y="924"/>
                </a:cxn>
                <a:cxn ang="0">
                  <a:pos x="411" y="922"/>
                </a:cxn>
                <a:cxn ang="0">
                  <a:pos x="345" y="906"/>
                </a:cxn>
                <a:cxn ang="0">
                  <a:pos x="288" y="880"/>
                </a:cxn>
                <a:cxn ang="0">
                  <a:pos x="238" y="849"/>
                </a:cxn>
                <a:cxn ang="0">
                  <a:pos x="199" y="816"/>
                </a:cxn>
                <a:cxn ang="0">
                  <a:pos x="162" y="779"/>
                </a:cxn>
                <a:cxn ang="0">
                  <a:pos x="119" y="729"/>
                </a:cxn>
                <a:cxn ang="0">
                  <a:pos x="76" y="667"/>
                </a:cxn>
                <a:cxn ang="0">
                  <a:pos x="37" y="594"/>
                </a:cxn>
                <a:cxn ang="0">
                  <a:pos x="10" y="512"/>
                </a:cxn>
                <a:cxn ang="0">
                  <a:pos x="0" y="421"/>
                </a:cxn>
                <a:cxn ang="0">
                  <a:pos x="14" y="325"/>
                </a:cxn>
                <a:cxn ang="0">
                  <a:pos x="56" y="223"/>
                </a:cxn>
                <a:cxn ang="0">
                  <a:pos x="94" y="162"/>
                </a:cxn>
                <a:cxn ang="0">
                  <a:pos x="137" y="110"/>
                </a:cxn>
                <a:cxn ang="0">
                  <a:pos x="188" y="65"/>
                </a:cxn>
                <a:cxn ang="0">
                  <a:pos x="252" y="32"/>
                </a:cxn>
                <a:cxn ang="0">
                  <a:pos x="331" y="10"/>
                </a:cxn>
                <a:cxn ang="0">
                  <a:pos x="431" y="0"/>
                </a:cxn>
              </a:cxnLst>
              <a:rect l="0" t="0" r="r" b="b"/>
              <a:pathLst>
                <a:path w="924" h="925">
                  <a:moveTo>
                    <a:pt x="489" y="0"/>
                  </a:moveTo>
                  <a:lnTo>
                    <a:pt x="530" y="4"/>
                  </a:lnTo>
                  <a:lnTo>
                    <a:pt x="570" y="13"/>
                  </a:lnTo>
                  <a:lnTo>
                    <a:pt x="610" y="27"/>
                  </a:lnTo>
                  <a:lnTo>
                    <a:pt x="649" y="45"/>
                  </a:lnTo>
                  <a:lnTo>
                    <a:pt x="687" y="68"/>
                  </a:lnTo>
                  <a:lnTo>
                    <a:pt x="724" y="93"/>
                  </a:lnTo>
                  <a:lnTo>
                    <a:pt x="759" y="123"/>
                  </a:lnTo>
                  <a:lnTo>
                    <a:pt x="791" y="157"/>
                  </a:lnTo>
                  <a:lnTo>
                    <a:pt x="821" y="192"/>
                  </a:lnTo>
                  <a:lnTo>
                    <a:pt x="848" y="230"/>
                  </a:lnTo>
                  <a:lnTo>
                    <a:pt x="871" y="270"/>
                  </a:lnTo>
                  <a:lnTo>
                    <a:pt x="891" y="313"/>
                  </a:lnTo>
                  <a:lnTo>
                    <a:pt x="906" y="356"/>
                  </a:lnTo>
                  <a:lnTo>
                    <a:pt x="918" y="401"/>
                  </a:lnTo>
                  <a:lnTo>
                    <a:pt x="923" y="447"/>
                  </a:lnTo>
                  <a:lnTo>
                    <a:pt x="924" y="492"/>
                  </a:lnTo>
                  <a:lnTo>
                    <a:pt x="920" y="538"/>
                  </a:lnTo>
                  <a:lnTo>
                    <a:pt x="909" y="583"/>
                  </a:lnTo>
                  <a:lnTo>
                    <a:pt x="892" y="629"/>
                  </a:lnTo>
                  <a:lnTo>
                    <a:pt x="868" y="672"/>
                  </a:lnTo>
                  <a:lnTo>
                    <a:pt x="838" y="715"/>
                  </a:lnTo>
                  <a:lnTo>
                    <a:pt x="800" y="756"/>
                  </a:lnTo>
                  <a:lnTo>
                    <a:pt x="749" y="800"/>
                  </a:lnTo>
                  <a:lnTo>
                    <a:pt x="701" y="837"/>
                  </a:lnTo>
                  <a:lnTo>
                    <a:pt x="654" y="868"/>
                  </a:lnTo>
                  <a:lnTo>
                    <a:pt x="608" y="891"/>
                  </a:lnTo>
                  <a:lnTo>
                    <a:pt x="565" y="907"/>
                  </a:lnTo>
                  <a:lnTo>
                    <a:pt x="523" y="917"/>
                  </a:lnTo>
                  <a:lnTo>
                    <a:pt x="484" y="924"/>
                  </a:lnTo>
                  <a:lnTo>
                    <a:pt x="446" y="925"/>
                  </a:lnTo>
                  <a:lnTo>
                    <a:pt x="411" y="922"/>
                  </a:lnTo>
                  <a:lnTo>
                    <a:pt x="376" y="916"/>
                  </a:lnTo>
                  <a:lnTo>
                    <a:pt x="345" y="906"/>
                  </a:lnTo>
                  <a:lnTo>
                    <a:pt x="316" y="894"/>
                  </a:lnTo>
                  <a:lnTo>
                    <a:pt x="288" y="880"/>
                  </a:lnTo>
                  <a:lnTo>
                    <a:pt x="262" y="865"/>
                  </a:lnTo>
                  <a:lnTo>
                    <a:pt x="238" y="849"/>
                  </a:lnTo>
                  <a:lnTo>
                    <a:pt x="218" y="832"/>
                  </a:lnTo>
                  <a:lnTo>
                    <a:pt x="199" y="816"/>
                  </a:lnTo>
                  <a:lnTo>
                    <a:pt x="182" y="799"/>
                  </a:lnTo>
                  <a:lnTo>
                    <a:pt x="162" y="779"/>
                  </a:lnTo>
                  <a:lnTo>
                    <a:pt x="142" y="756"/>
                  </a:lnTo>
                  <a:lnTo>
                    <a:pt x="119" y="729"/>
                  </a:lnTo>
                  <a:lnTo>
                    <a:pt x="98" y="700"/>
                  </a:lnTo>
                  <a:lnTo>
                    <a:pt x="76" y="667"/>
                  </a:lnTo>
                  <a:lnTo>
                    <a:pt x="56" y="631"/>
                  </a:lnTo>
                  <a:lnTo>
                    <a:pt x="37" y="594"/>
                  </a:lnTo>
                  <a:lnTo>
                    <a:pt x="22" y="554"/>
                  </a:lnTo>
                  <a:lnTo>
                    <a:pt x="10" y="512"/>
                  </a:lnTo>
                  <a:lnTo>
                    <a:pt x="3" y="467"/>
                  </a:lnTo>
                  <a:lnTo>
                    <a:pt x="0" y="421"/>
                  </a:lnTo>
                  <a:lnTo>
                    <a:pt x="4" y="374"/>
                  </a:lnTo>
                  <a:lnTo>
                    <a:pt x="14" y="325"/>
                  </a:lnTo>
                  <a:lnTo>
                    <a:pt x="30" y="275"/>
                  </a:lnTo>
                  <a:lnTo>
                    <a:pt x="56" y="223"/>
                  </a:lnTo>
                  <a:lnTo>
                    <a:pt x="75" y="191"/>
                  </a:lnTo>
                  <a:lnTo>
                    <a:pt x="94" y="162"/>
                  </a:lnTo>
                  <a:lnTo>
                    <a:pt x="114" y="134"/>
                  </a:lnTo>
                  <a:lnTo>
                    <a:pt x="137" y="110"/>
                  </a:lnTo>
                  <a:lnTo>
                    <a:pt x="161" y="87"/>
                  </a:lnTo>
                  <a:lnTo>
                    <a:pt x="188" y="65"/>
                  </a:lnTo>
                  <a:lnTo>
                    <a:pt x="218" y="47"/>
                  </a:lnTo>
                  <a:lnTo>
                    <a:pt x="252" y="32"/>
                  </a:lnTo>
                  <a:lnTo>
                    <a:pt x="289" y="20"/>
                  </a:lnTo>
                  <a:lnTo>
                    <a:pt x="331" y="10"/>
                  </a:lnTo>
                  <a:lnTo>
                    <a:pt x="378" y="4"/>
                  </a:lnTo>
                  <a:lnTo>
                    <a:pt x="431" y="0"/>
                  </a:lnTo>
                  <a:lnTo>
                    <a:pt x="489" y="0"/>
                  </a:lnTo>
                  <a:close/>
                </a:path>
              </a:pathLst>
            </a:custGeom>
            <a:solidFill>
              <a:srgbClr val="00CD0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99" name="Freeform 22"/>
            <p:cNvSpPr>
              <a:spLocks/>
            </p:cNvSpPr>
            <p:nvPr userDrawn="1"/>
          </p:nvSpPr>
          <p:spPr bwMode="auto">
            <a:xfrm>
              <a:off x="1908773" y="6442300"/>
              <a:ext cx="172157" cy="177089"/>
            </a:xfrm>
            <a:custGeom>
              <a:avLst/>
              <a:gdLst/>
              <a:ahLst/>
              <a:cxnLst>
                <a:cxn ang="0">
                  <a:pos x="301" y="0"/>
                </a:cxn>
                <a:cxn ang="0">
                  <a:pos x="312" y="46"/>
                </a:cxn>
                <a:cxn ang="0">
                  <a:pos x="333" y="134"/>
                </a:cxn>
                <a:cxn ang="0">
                  <a:pos x="334" y="138"/>
                </a:cxn>
                <a:cxn ang="0">
                  <a:pos x="335" y="140"/>
                </a:cxn>
                <a:cxn ang="0">
                  <a:pos x="338" y="141"/>
                </a:cxn>
                <a:cxn ang="0">
                  <a:pos x="341" y="143"/>
                </a:cxn>
                <a:cxn ang="0">
                  <a:pos x="364" y="150"/>
                </a:cxn>
                <a:cxn ang="0">
                  <a:pos x="384" y="162"/>
                </a:cxn>
                <a:cxn ang="0">
                  <a:pos x="365" y="178"/>
                </a:cxn>
                <a:cxn ang="0">
                  <a:pos x="345" y="194"/>
                </a:cxn>
                <a:cxn ang="0">
                  <a:pos x="343" y="192"/>
                </a:cxn>
                <a:cxn ang="0">
                  <a:pos x="340" y="191"/>
                </a:cxn>
                <a:cxn ang="0">
                  <a:pos x="312" y="185"/>
                </a:cxn>
                <a:cxn ang="0">
                  <a:pos x="284" y="185"/>
                </a:cxn>
                <a:cxn ang="0">
                  <a:pos x="258" y="192"/>
                </a:cxn>
                <a:cxn ang="0">
                  <a:pos x="232" y="205"/>
                </a:cxn>
                <a:cxn ang="0">
                  <a:pos x="211" y="224"/>
                </a:cxn>
                <a:cxn ang="0">
                  <a:pos x="196" y="247"/>
                </a:cxn>
                <a:cxn ang="0">
                  <a:pos x="186" y="272"/>
                </a:cxn>
                <a:cxn ang="0">
                  <a:pos x="182" y="300"/>
                </a:cxn>
                <a:cxn ang="0">
                  <a:pos x="184" y="328"/>
                </a:cxn>
                <a:cxn ang="0">
                  <a:pos x="194" y="356"/>
                </a:cxn>
                <a:cxn ang="0">
                  <a:pos x="188" y="367"/>
                </a:cxn>
                <a:cxn ang="0">
                  <a:pos x="180" y="377"/>
                </a:cxn>
                <a:cxn ang="0">
                  <a:pos x="173" y="387"/>
                </a:cxn>
                <a:cxn ang="0">
                  <a:pos x="172" y="390"/>
                </a:cxn>
                <a:cxn ang="0">
                  <a:pos x="169" y="392"/>
                </a:cxn>
                <a:cxn ang="0">
                  <a:pos x="166" y="393"/>
                </a:cxn>
                <a:cxn ang="0">
                  <a:pos x="163" y="395"/>
                </a:cxn>
                <a:cxn ang="0">
                  <a:pos x="150" y="372"/>
                </a:cxn>
                <a:cxn ang="0">
                  <a:pos x="141" y="348"/>
                </a:cxn>
                <a:cxn ang="0">
                  <a:pos x="140" y="342"/>
                </a:cxn>
                <a:cxn ang="0">
                  <a:pos x="137" y="340"/>
                </a:cxn>
                <a:cxn ang="0">
                  <a:pos x="135" y="337"/>
                </a:cxn>
                <a:cxn ang="0">
                  <a:pos x="132" y="335"/>
                </a:cxn>
                <a:cxn ang="0">
                  <a:pos x="127" y="334"/>
                </a:cxn>
                <a:cxn ang="0">
                  <a:pos x="0" y="304"/>
                </a:cxn>
                <a:cxn ang="0">
                  <a:pos x="2" y="303"/>
                </a:cxn>
                <a:cxn ang="0">
                  <a:pos x="2" y="302"/>
                </a:cxn>
                <a:cxn ang="0">
                  <a:pos x="4" y="300"/>
                </a:cxn>
                <a:cxn ang="0">
                  <a:pos x="6" y="300"/>
                </a:cxn>
                <a:cxn ang="0">
                  <a:pos x="7" y="300"/>
                </a:cxn>
                <a:cxn ang="0">
                  <a:pos x="127" y="272"/>
                </a:cxn>
                <a:cxn ang="0">
                  <a:pos x="131" y="271"/>
                </a:cxn>
                <a:cxn ang="0">
                  <a:pos x="135" y="269"/>
                </a:cxn>
                <a:cxn ang="0">
                  <a:pos x="137" y="266"/>
                </a:cxn>
                <a:cxn ang="0">
                  <a:pos x="140" y="262"/>
                </a:cxn>
                <a:cxn ang="0">
                  <a:pos x="141" y="258"/>
                </a:cxn>
                <a:cxn ang="0">
                  <a:pos x="155" y="225"/>
                </a:cxn>
                <a:cxn ang="0">
                  <a:pos x="173" y="197"/>
                </a:cxn>
                <a:cxn ang="0">
                  <a:pos x="196" y="175"/>
                </a:cxn>
                <a:cxn ang="0">
                  <a:pos x="224" y="157"/>
                </a:cxn>
                <a:cxn ang="0">
                  <a:pos x="256" y="144"/>
                </a:cxn>
                <a:cxn ang="0">
                  <a:pos x="262" y="141"/>
                </a:cxn>
                <a:cxn ang="0">
                  <a:pos x="264" y="139"/>
                </a:cxn>
                <a:cxn ang="0">
                  <a:pos x="267" y="136"/>
                </a:cxn>
                <a:cxn ang="0">
                  <a:pos x="268" y="131"/>
                </a:cxn>
                <a:cxn ang="0">
                  <a:pos x="283" y="66"/>
                </a:cxn>
                <a:cxn ang="0">
                  <a:pos x="301" y="0"/>
                </a:cxn>
              </a:cxnLst>
              <a:rect l="0" t="0" r="r" b="b"/>
              <a:pathLst>
                <a:path w="384" h="395">
                  <a:moveTo>
                    <a:pt x="301" y="0"/>
                  </a:moveTo>
                  <a:lnTo>
                    <a:pt x="312" y="46"/>
                  </a:lnTo>
                  <a:lnTo>
                    <a:pt x="333" y="134"/>
                  </a:lnTo>
                  <a:lnTo>
                    <a:pt x="334" y="138"/>
                  </a:lnTo>
                  <a:lnTo>
                    <a:pt x="335" y="140"/>
                  </a:lnTo>
                  <a:lnTo>
                    <a:pt x="338" y="141"/>
                  </a:lnTo>
                  <a:lnTo>
                    <a:pt x="341" y="143"/>
                  </a:lnTo>
                  <a:lnTo>
                    <a:pt x="364" y="150"/>
                  </a:lnTo>
                  <a:lnTo>
                    <a:pt x="384" y="162"/>
                  </a:lnTo>
                  <a:lnTo>
                    <a:pt x="365" y="178"/>
                  </a:lnTo>
                  <a:lnTo>
                    <a:pt x="345" y="194"/>
                  </a:lnTo>
                  <a:lnTo>
                    <a:pt x="343" y="192"/>
                  </a:lnTo>
                  <a:lnTo>
                    <a:pt x="340" y="191"/>
                  </a:lnTo>
                  <a:lnTo>
                    <a:pt x="312" y="185"/>
                  </a:lnTo>
                  <a:lnTo>
                    <a:pt x="284" y="185"/>
                  </a:lnTo>
                  <a:lnTo>
                    <a:pt x="258" y="192"/>
                  </a:lnTo>
                  <a:lnTo>
                    <a:pt x="232" y="205"/>
                  </a:lnTo>
                  <a:lnTo>
                    <a:pt x="211" y="224"/>
                  </a:lnTo>
                  <a:lnTo>
                    <a:pt x="196" y="247"/>
                  </a:lnTo>
                  <a:lnTo>
                    <a:pt x="186" y="272"/>
                  </a:lnTo>
                  <a:lnTo>
                    <a:pt x="182" y="300"/>
                  </a:lnTo>
                  <a:lnTo>
                    <a:pt x="184" y="328"/>
                  </a:lnTo>
                  <a:lnTo>
                    <a:pt x="194" y="356"/>
                  </a:lnTo>
                  <a:lnTo>
                    <a:pt x="188" y="367"/>
                  </a:lnTo>
                  <a:lnTo>
                    <a:pt x="180" y="377"/>
                  </a:lnTo>
                  <a:lnTo>
                    <a:pt x="173" y="387"/>
                  </a:lnTo>
                  <a:lnTo>
                    <a:pt x="172" y="390"/>
                  </a:lnTo>
                  <a:lnTo>
                    <a:pt x="169" y="392"/>
                  </a:lnTo>
                  <a:lnTo>
                    <a:pt x="166" y="393"/>
                  </a:lnTo>
                  <a:lnTo>
                    <a:pt x="163" y="395"/>
                  </a:lnTo>
                  <a:lnTo>
                    <a:pt x="150" y="372"/>
                  </a:lnTo>
                  <a:lnTo>
                    <a:pt x="141" y="348"/>
                  </a:lnTo>
                  <a:lnTo>
                    <a:pt x="140" y="342"/>
                  </a:lnTo>
                  <a:lnTo>
                    <a:pt x="137" y="340"/>
                  </a:lnTo>
                  <a:lnTo>
                    <a:pt x="135" y="337"/>
                  </a:lnTo>
                  <a:lnTo>
                    <a:pt x="132" y="335"/>
                  </a:lnTo>
                  <a:lnTo>
                    <a:pt x="127" y="334"/>
                  </a:lnTo>
                  <a:lnTo>
                    <a:pt x="0" y="304"/>
                  </a:lnTo>
                  <a:lnTo>
                    <a:pt x="2" y="303"/>
                  </a:lnTo>
                  <a:lnTo>
                    <a:pt x="2" y="302"/>
                  </a:lnTo>
                  <a:lnTo>
                    <a:pt x="4" y="300"/>
                  </a:lnTo>
                  <a:lnTo>
                    <a:pt x="6" y="300"/>
                  </a:lnTo>
                  <a:lnTo>
                    <a:pt x="7" y="300"/>
                  </a:lnTo>
                  <a:lnTo>
                    <a:pt x="127" y="272"/>
                  </a:lnTo>
                  <a:lnTo>
                    <a:pt x="131" y="271"/>
                  </a:lnTo>
                  <a:lnTo>
                    <a:pt x="135" y="269"/>
                  </a:lnTo>
                  <a:lnTo>
                    <a:pt x="137" y="266"/>
                  </a:lnTo>
                  <a:lnTo>
                    <a:pt x="140" y="262"/>
                  </a:lnTo>
                  <a:lnTo>
                    <a:pt x="141" y="258"/>
                  </a:lnTo>
                  <a:lnTo>
                    <a:pt x="155" y="225"/>
                  </a:lnTo>
                  <a:lnTo>
                    <a:pt x="173" y="197"/>
                  </a:lnTo>
                  <a:lnTo>
                    <a:pt x="196" y="175"/>
                  </a:lnTo>
                  <a:lnTo>
                    <a:pt x="224" y="157"/>
                  </a:lnTo>
                  <a:lnTo>
                    <a:pt x="256" y="144"/>
                  </a:lnTo>
                  <a:lnTo>
                    <a:pt x="262" y="141"/>
                  </a:lnTo>
                  <a:lnTo>
                    <a:pt x="264" y="139"/>
                  </a:lnTo>
                  <a:lnTo>
                    <a:pt x="267" y="136"/>
                  </a:lnTo>
                  <a:lnTo>
                    <a:pt x="268" y="131"/>
                  </a:lnTo>
                  <a:lnTo>
                    <a:pt x="283" y="66"/>
                  </a:lnTo>
                  <a:lnTo>
                    <a:pt x="3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0" name="Freeform 23"/>
            <p:cNvSpPr>
              <a:spLocks/>
            </p:cNvSpPr>
            <p:nvPr userDrawn="1"/>
          </p:nvSpPr>
          <p:spPr bwMode="auto">
            <a:xfrm>
              <a:off x="2006060" y="6536449"/>
              <a:ext cx="173950" cy="178433"/>
            </a:xfrm>
            <a:custGeom>
              <a:avLst/>
              <a:gdLst/>
              <a:ahLst/>
              <a:cxnLst>
                <a:cxn ang="0">
                  <a:pos x="219" y="0"/>
                </a:cxn>
                <a:cxn ang="0">
                  <a:pos x="233" y="24"/>
                </a:cxn>
                <a:cxn ang="0">
                  <a:pos x="242" y="52"/>
                </a:cxn>
                <a:cxn ang="0">
                  <a:pos x="243" y="56"/>
                </a:cxn>
                <a:cxn ang="0">
                  <a:pos x="246" y="59"/>
                </a:cxn>
                <a:cxn ang="0">
                  <a:pos x="249" y="60"/>
                </a:cxn>
                <a:cxn ang="0">
                  <a:pos x="252" y="61"/>
                </a:cxn>
                <a:cxn ang="0">
                  <a:pos x="378" y="90"/>
                </a:cxn>
                <a:cxn ang="0">
                  <a:pos x="380" y="92"/>
                </a:cxn>
                <a:cxn ang="0">
                  <a:pos x="383" y="93"/>
                </a:cxn>
                <a:cxn ang="0">
                  <a:pos x="388" y="94"/>
                </a:cxn>
                <a:cxn ang="0">
                  <a:pos x="340" y="106"/>
                </a:cxn>
                <a:cxn ang="0">
                  <a:pos x="294" y="116"/>
                </a:cxn>
                <a:cxn ang="0">
                  <a:pos x="290" y="117"/>
                </a:cxn>
                <a:cxn ang="0">
                  <a:pos x="276" y="120"/>
                </a:cxn>
                <a:cxn ang="0">
                  <a:pos x="263" y="122"/>
                </a:cxn>
                <a:cxn ang="0">
                  <a:pos x="249" y="127"/>
                </a:cxn>
                <a:cxn ang="0">
                  <a:pos x="241" y="135"/>
                </a:cxn>
                <a:cxn ang="0">
                  <a:pos x="237" y="144"/>
                </a:cxn>
                <a:cxn ang="0">
                  <a:pos x="236" y="154"/>
                </a:cxn>
                <a:cxn ang="0">
                  <a:pos x="232" y="164"/>
                </a:cxn>
                <a:cxn ang="0">
                  <a:pos x="217" y="190"/>
                </a:cxn>
                <a:cxn ang="0">
                  <a:pos x="199" y="210"/>
                </a:cxn>
                <a:cxn ang="0">
                  <a:pos x="179" y="228"/>
                </a:cxn>
                <a:cxn ang="0">
                  <a:pos x="155" y="242"/>
                </a:cxn>
                <a:cxn ang="0">
                  <a:pos x="128" y="252"/>
                </a:cxn>
                <a:cxn ang="0">
                  <a:pos x="123" y="253"/>
                </a:cxn>
                <a:cxn ang="0">
                  <a:pos x="119" y="256"/>
                </a:cxn>
                <a:cxn ang="0">
                  <a:pos x="117" y="258"/>
                </a:cxn>
                <a:cxn ang="0">
                  <a:pos x="114" y="262"/>
                </a:cxn>
                <a:cxn ang="0">
                  <a:pos x="113" y="267"/>
                </a:cxn>
                <a:cxn ang="0">
                  <a:pos x="85" y="389"/>
                </a:cxn>
                <a:cxn ang="0">
                  <a:pos x="85" y="392"/>
                </a:cxn>
                <a:cxn ang="0">
                  <a:pos x="84" y="395"/>
                </a:cxn>
                <a:cxn ang="0">
                  <a:pos x="81" y="398"/>
                </a:cxn>
                <a:cxn ang="0">
                  <a:pos x="69" y="341"/>
                </a:cxn>
                <a:cxn ang="0">
                  <a:pos x="56" y="285"/>
                </a:cxn>
                <a:cxn ang="0">
                  <a:pos x="53" y="274"/>
                </a:cxn>
                <a:cxn ang="0">
                  <a:pos x="50" y="263"/>
                </a:cxn>
                <a:cxn ang="0">
                  <a:pos x="43" y="256"/>
                </a:cxn>
                <a:cxn ang="0">
                  <a:pos x="36" y="249"/>
                </a:cxn>
                <a:cxn ang="0">
                  <a:pos x="23" y="247"/>
                </a:cxn>
                <a:cxn ang="0">
                  <a:pos x="12" y="242"/>
                </a:cxn>
                <a:cxn ang="0">
                  <a:pos x="0" y="235"/>
                </a:cxn>
                <a:cxn ang="0">
                  <a:pos x="12" y="224"/>
                </a:cxn>
                <a:cxn ang="0">
                  <a:pos x="26" y="213"/>
                </a:cxn>
                <a:cxn ang="0">
                  <a:pos x="39" y="204"/>
                </a:cxn>
                <a:cxn ang="0">
                  <a:pos x="52" y="208"/>
                </a:cxn>
                <a:cxn ang="0">
                  <a:pos x="80" y="211"/>
                </a:cxn>
                <a:cxn ang="0">
                  <a:pos x="107" y="210"/>
                </a:cxn>
                <a:cxn ang="0">
                  <a:pos x="131" y="202"/>
                </a:cxn>
                <a:cxn ang="0">
                  <a:pos x="154" y="188"/>
                </a:cxn>
                <a:cxn ang="0">
                  <a:pos x="174" y="168"/>
                </a:cxn>
                <a:cxn ang="0">
                  <a:pos x="189" y="144"/>
                </a:cxn>
                <a:cxn ang="0">
                  <a:pos x="199" y="120"/>
                </a:cxn>
                <a:cxn ang="0">
                  <a:pos x="202" y="94"/>
                </a:cxn>
                <a:cxn ang="0">
                  <a:pos x="199" y="69"/>
                </a:cxn>
                <a:cxn ang="0">
                  <a:pos x="189" y="41"/>
                </a:cxn>
                <a:cxn ang="0">
                  <a:pos x="203" y="20"/>
                </a:cxn>
                <a:cxn ang="0">
                  <a:pos x="219" y="0"/>
                </a:cxn>
              </a:cxnLst>
              <a:rect l="0" t="0" r="r" b="b"/>
              <a:pathLst>
                <a:path w="388" h="398">
                  <a:moveTo>
                    <a:pt x="219" y="0"/>
                  </a:moveTo>
                  <a:lnTo>
                    <a:pt x="233" y="24"/>
                  </a:lnTo>
                  <a:lnTo>
                    <a:pt x="242" y="52"/>
                  </a:lnTo>
                  <a:lnTo>
                    <a:pt x="243" y="56"/>
                  </a:lnTo>
                  <a:lnTo>
                    <a:pt x="246" y="59"/>
                  </a:lnTo>
                  <a:lnTo>
                    <a:pt x="249" y="60"/>
                  </a:lnTo>
                  <a:lnTo>
                    <a:pt x="252" y="61"/>
                  </a:lnTo>
                  <a:lnTo>
                    <a:pt x="378" y="90"/>
                  </a:lnTo>
                  <a:lnTo>
                    <a:pt x="380" y="92"/>
                  </a:lnTo>
                  <a:lnTo>
                    <a:pt x="383" y="93"/>
                  </a:lnTo>
                  <a:lnTo>
                    <a:pt x="388" y="94"/>
                  </a:lnTo>
                  <a:lnTo>
                    <a:pt x="340" y="106"/>
                  </a:lnTo>
                  <a:lnTo>
                    <a:pt x="294" y="116"/>
                  </a:lnTo>
                  <a:lnTo>
                    <a:pt x="290" y="117"/>
                  </a:lnTo>
                  <a:lnTo>
                    <a:pt x="276" y="120"/>
                  </a:lnTo>
                  <a:lnTo>
                    <a:pt x="263" y="122"/>
                  </a:lnTo>
                  <a:lnTo>
                    <a:pt x="249" y="127"/>
                  </a:lnTo>
                  <a:lnTo>
                    <a:pt x="241" y="135"/>
                  </a:lnTo>
                  <a:lnTo>
                    <a:pt x="237" y="144"/>
                  </a:lnTo>
                  <a:lnTo>
                    <a:pt x="236" y="154"/>
                  </a:lnTo>
                  <a:lnTo>
                    <a:pt x="232" y="164"/>
                  </a:lnTo>
                  <a:lnTo>
                    <a:pt x="217" y="190"/>
                  </a:lnTo>
                  <a:lnTo>
                    <a:pt x="199" y="210"/>
                  </a:lnTo>
                  <a:lnTo>
                    <a:pt x="179" y="228"/>
                  </a:lnTo>
                  <a:lnTo>
                    <a:pt x="155" y="242"/>
                  </a:lnTo>
                  <a:lnTo>
                    <a:pt x="128" y="252"/>
                  </a:lnTo>
                  <a:lnTo>
                    <a:pt x="123" y="253"/>
                  </a:lnTo>
                  <a:lnTo>
                    <a:pt x="119" y="256"/>
                  </a:lnTo>
                  <a:lnTo>
                    <a:pt x="117" y="258"/>
                  </a:lnTo>
                  <a:lnTo>
                    <a:pt x="114" y="262"/>
                  </a:lnTo>
                  <a:lnTo>
                    <a:pt x="113" y="267"/>
                  </a:lnTo>
                  <a:lnTo>
                    <a:pt x="85" y="389"/>
                  </a:lnTo>
                  <a:lnTo>
                    <a:pt x="85" y="392"/>
                  </a:lnTo>
                  <a:lnTo>
                    <a:pt x="84" y="395"/>
                  </a:lnTo>
                  <a:lnTo>
                    <a:pt x="81" y="398"/>
                  </a:lnTo>
                  <a:lnTo>
                    <a:pt x="69" y="341"/>
                  </a:lnTo>
                  <a:lnTo>
                    <a:pt x="56" y="285"/>
                  </a:lnTo>
                  <a:lnTo>
                    <a:pt x="53" y="274"/>
                  </a:lnTo>
                  <a:lnTo>
                    <a:pt x="50" y="263"/>
                  </a:lnTo>
                  <a:lnTo>
                    <a:pt x="43" y="256"/>
                  </a:lnTo>
                  <a:lnTo>
                    <a:pt x="36" y="249"/>
                  </a:lnTo>
                  <a:lnTo>
                    <a:pt x="23" y="247"/>
                  </a:lnTo>
                  <a:lnTo>
                    <a:pt x="12" y="242"/>
                  </a:lnTo>
                  <a:lnTo>
                    <a:pt x="0" y="235"/>
                  </a:lnTo>
                  <a:lnTo>
                    <a:pt x="12" y="224"/>
                  </a:lnTo>
                  <a:lnTo>
                    <a:pt x="26" y="213"/>
                  </a:lnTo>
                  <a:lnTo>
                    <a:pt x="39" y="204"/>
                  </a:lnTo>
                  <a:lnTo>
                    <a:pt x="52" y="208"/>
                  </a:lnTo>
                  <a:lnTo>
                    <a:pt x="80" y="211"/>
                  </a:lnTo>
                  <a:lnTo>
                    <a:pt x="107" y="210"/>
                  </a:lnTo>
                  <a:lnTo>
                    <a:pt x="131" y="202"/>
                  </a:lnTo>
                  <a:lnTo>
                    <a:pt x="154" y="188"/>
                  </a:lnTo>
                  <a:lnTo>
                    <a:pt x="174" y="168"/>
                  </a:lnTo>
                  <a:lnTo>
                    <a:pt x="189" y="144"/>
                  </a:lnTo>
                  <a:lnTo>
                    <a:pt x="199" y="120"/>
                  </a:lnTo>
                  <a:lnTo>
                    <a:pt x="202" y="94"/>
                  </a:lnTo>
                  <a:lnTo>
                    <a:pt x="199" y="69"/>
                  </a:lnTo>
                  <a:lnTo>
                    <a:pt x="189" y="41"/>
                  </a:lnTo>
                  <a:lnTo>
                    <a:pt x="203" y="20"/>
                  </a:lnTo>
                  <a:lnTo>
                    <a:pt x="219" y="0"/>
                  </a:lnTo>
                  <a:close/>
                </a:path>
              </a:pathLst>
            </a:custGeom>
            <a:solidFill>
              <a:srgbClr val="FDFE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1" name="Freeform 24"/>
            <p:cNvSpPr>
              <a:spLocks noEditPoints="1"/>
            </p:cNvSpPr>
            <p:nvPr userDrawn="1"/>
          </p:nvSpPr>
          <p:spPr bwMode="auto">
            <a:xfrm>
              <a:off x="1880977" y="6409124"/>
              <a:ext cx="367627" cy="379283"/>
            </a:xfrm>
            <a:custGeom>
              <a:avLst/>
              <a:gdLst/>
              <a:ahLst/>
              <a:cxnLst>
                <a:cxn ang="0">
                  <a:pos x="81" y="737"/>
                </a:cxn>
                <a:cxn ang="0">
                  <a:pos x="106" y="760"/>
                </a:cxn>
                <a:cxn ang="0">
                  <a:pos x="135" y="784"/>
                </a:cxn>
                <a:cxn ang="0">
                  <a:pos x="169" y="807"/>
                </a:cxn>
                <a:cxn ang="0">
                  <a:pos x="207" y="829"/>
                </a:cxn>
                <a:cxn ang="0">
                  <a:pos x="250" y="846"/>
                </a:cxn>
                <a:cxn ang="0">
                  <a:pos x="216" y="832"/>
                </a:cxn>
                <a:cxn ang="0">
                  <a:pos x="185" y="818"/>
                </a:cxn>
                <a:cxn ang="0">
                  <a:pos x="159" y="802"/>
                </a:cxn>
                <a:cxn ang="0">
                  <a:pos x="135" y="787"/>
                </a:cxn>
                <a:cxn ang="0">
                  <a:pos x="116" y="771"/>
                </a:cxn>
                <a:cxn ang="0">
                  <a:pos x="100" y="757"/>
                </a:cxn>
                <a:cxn ang="0">
                  <a:pos x="90" y="747"/>
                </a:cxn>
                <a:cxn ang="0">
                  <a:pos x="84" y="740"/>
                </a:cxn>
                <a:cxn ang="0">
                  <a:pos x="81" y="737"/>
                </a:cxn>
                <a:cxn ang="0">
                  <a:pos x="54" y="709"/>
                </a:cxn>
                <a:cxn ang="0">
                  <a:pos x="68" y="724"/>
                </a:cxn>
                <a:cxn ang="0">
                  <a:pos x="81" y="737"/>
                </a:cxn>
                <a:cxn ang="0">
                  <a:pos x="0" y="789"/>
                </a:cxn>
                <a:cxn ang="0">
                  <a:pos x="54" y="709"/>
                </a:cxn>
                <a:cxn ang="0">
                  <a:pos x="706" y="686"/>
                </a:cxn>
                <a:cxn ang="0">
                  <a:pos x="699" y="694"/>
                </a:cxn>
                <a:cxn ang="0">
                  <a:pos x="667" y="722"/>
                </a:cxn>
                <a:cxn ang="0">
                  <a:pos x="706" y="686"/>
                </a:cxn>
                <a:cxn ang="0">
                  <a:pos x="808" y="302"/>
                </a:cxn>
                <a:cxn ang="0">
                  <a:pos x="815" y="334"/>
                </a:cxn>
                <a:cxn ang="0">
                  <a:pos x="820" y="367"/>
                </a:cxn>
                <a:cxn ang="0">
                  <a:pos x="815" y="334"/>
                </a:cxn>
                <a:cxn ang="0">
                  <a:pos x="808" y="302"/>
                </a:cxn>
                <a:cxn ang="0">
                  <a:pos x="752" y="0"/>
                </a:cxn>
                <a:cxn ang="0">
                  <a:pos x="690" y="95"/>
                </a:cxn>
                <a:cxn ang="0">
                  <a:pos x="664" y="68"/>
                </a:cxn>
                <a:cxn ang="0">
                  <a:pos x="752" y="0"/>
                </a:cxn>
              </a:cxnLst>
              <a:rect l="0" t="0" r="r" b="b"/>
              <a:pathLst>
                <a:path w="820" h="846">
                  <a:moveTo>
                    <a:pt x="81" y="737"/>
                  </a:moveTo>
                  <a:lnTo>
                    <a:pt x="106" y="760"/>
                  </a:lnTo>
                  <a:lnTo>
                    <a:pt x="135" y="784"/>
                  </a:lnTo>
                  <a:lnTo>
                    <a:pt x="169" y="807"/>
                  </a:lnTo>
                  <a:lnTo>
                    <a:pt x="207" y="829"/>
                  </a:lnTo>
                  <a:lnTo>
                    <a:pt x="250" y="846"/>
                  </a:lnTo>
                  <a:lnTo>
                    <a:pt x="216" y="832"/>
                  </a:lnTo>
                  <a:lnTo>
                    <a:pt x="185" y="818"/>
                  </a:lnTo>
                  <a:lnTo>
                    <a:pt x="159" y="802"/>
                  </a:lnTo>
                  <a:lnTo>
                    <a:pt x="135" y="787"/>
                  </a:lnTo>
                  <a:lnTo>
                    <a:pt x="116" y="771"/>
                  </a:lnTo>
                  <a:lnTo>
                    <a:pt x="100" y="757"/>
                  </a:lnTo>
                  <a:lnTo>
                    <a:pt x="90" y="747"/>
                  </a:lnTo>
                  <a:lnTo>
                    <a:pt x="84" y="740"/>
                  </a:lnTo>
                  <a:lnTo>
                    <a:pt x="81" y="737"/>
                  </a:lnTo>
                  <a:close/>
                  <a:moveTo>
                    <a:pt x="54" y="709"/>
                  </a:moveTo>
                  <a:lnTo>
                    <a:pt x="68" y="724"/>
                  </a:lnTo>
                  <a:lnTo>
                    <a:pt x="81" y="737"/>
                  </a:lnTo>
                  <a:lnTo>
                    <a:pt x="0" y="789"/>
                  </a:lnTo>
                  <a:lnTo>
                    <a:pt x="54" y="709"/>
                  </a:lnTo>
                  <a:close/>
                  <a:moveTo>
                    <a:pt x="706" y="686"/>
                  </a:moveTo>
                  <a:lnTo>
                    <a:pt x="699" y="694"/>
                  </a:lnTo>
                  <a:lnTo>
                    <a:pt x="667" y="722"/>
                  </a:lnTo>
                  <a:lnTo>
                    <a:pt x="706" y="686"/>
                  </a:lnTo>
                  <a:close/>
                  <a:moveTo>
                    <a:pt x="808" y="302"/>
                  </a:moveTo>
                  <a:lnTo>
                    <a:pt x="815" y="334"/>
                  </a:lnTo>
                  <a:lnTo>
                    <a:pt x="820" y="367"/>
                  </a:lnTo>
                  <a:lnTo>
                    <a:pt x="815" y="334"/>
                  </a:lnTo>
                  <a:lnTo>
                    <a:pt x="808" y="302"/>
                  </a:lnTo>
                  <a:close/>
                  <a:moveTo>
                    <a:pt x="752" y="0"/>
                  </a:moveTo>
                  <a:lnTo>
                    <a:pt x="690" y="95"/>
                  </a:lnTo>
                  <a:lnTo>
                    <a:pt x="664" y="68"/>
                  </a:lnTo>
                  <a:lnTo>
                    <a:pt x="752" y="0"/>
                  </a:lnTo>
                  <a:close/>
                </a:path>
              </a:pathLst>
            </a:custGeom>
            <a:solidFill>
              <a:srgbClr val="C0CB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2" name="Freeform 25"/>
            <p:cNvSpPr>
              <a:spLocks noEditPoints="1"/>
            </p:cNvSpPr>
            <p:nvPr userDrawn="1"/>
          </p:nvSpPr>
          <p:spPr bwMode="auto">
            <a:xfrm>
              <a:off x="1905187" y="6439610"/>
              <a:ext cx="344763" cy="356419"/>
            </a:xfrm>
            <a:custGeom>
              <a:avLst/>
              <a:gdLst/>
              <a:ahLst/>
              <a:cxnLst>
                <a:cxn ang="0">
                  <a:pos x="428" y="236"/>
                </a:cxn>
                <a:cxn ang="0">
                  <a:pos x="424" y="285"/>
                </a:cxn>
                <a:cxn ang="0">
                  <a:pos x="424" y="336"/>
                </a:cxn>
                <a:cxn ang="0">
                  <a:pos x="399" y="384"/>
                </a:cxn>
                <a:cxn ang="0">
                  <a:pos x="358" y="417"/>
                </a:cxn>
                <a:cxn ang="0">
                  <a:pos x="310" y="427"/>
                </a:cxn>
                <a:cxn ang="0">
                  <a:pos x="277" y="424"/>
                </a:cxn>
                <a:cxn ang="0">
                  <a:pos x="251" y="429"/>
                </a:cxn>
                <a:cxn ang="0">
                  <a:pos x="225" y="451"/>
                </a:cxn>
                <a:cxn ang="0">
                  <a:pos x="248" y="463"/>
                </a:cxn>
                <a:cxn ang="0">
                  <a:pos x="268" y="472"/>
                </a:cxn>
                <a:cxn ang="0">
                  <a:pos x="278" y="490"/>
                </a:cxn>
                <a:cxn ang="0">
                  <a:pos x="294" y="557"/>
                </a:cxn>
                <a:cxn ang="0">
                  <a:pos x="309" y="611"/>
                </a:cxn>
                <a:cxn ang="0">
                  <a:pos x="310" y="605"/>
                </a:cxn>
                <a:cxn ang="0">
                  <a:pos x="339" y="478"/>
                </a:cxn>
                <a:cxn ang="0">
                  <a:pos x="344" y="472"/>
                </a:cxn>
                <a:cxn ang="0">
                  <a:pos x="353" y="468"/>
                </a:cxn>
                <a:cxn ang="0">
                  <a:pos x="404" y="444"/>
                </a:cxn>
                <a:cxn ang="0">
                  <a:pos x="442" y="406"/>
                </a:cxn>
                <a:cxn ang="0">
                  <a:pos x="461" y="370"/>
                </a:cxn>
                <a:cxn ang="0">
                  <a:pos x="466" y="351"/>
                </a:cxn>
                <a:cxn ang="0">
                  <a:pos x="488" y="338"/>
                </a:cxn>
                <a:cxn ang="0">
                  <a:pos x="515" y="333"/>
                </a:cxn>
                <a:cxn ang="0">
                  <a:pos x="565" y="322"/>
                </a:cxn>
                <a:cxn ang="0">
                  <a:pos x="608" y="309"/>
                </a:cxn>
                <a:cxn ang="0">
                  <a:pos x="603" y="306"/>
                </a:cxn>
                <a:cxn ang="0">
                  <a:pos x="474" y="276"/>
                </a:cxn>
                <a:cxn ang="0">
                  <a:pos x="468" y="272"/>
                </a:cxn>
                <a:cxn ang="0">
                  <a:pos x="458" y="240"/>
                </a:cxn>
                <a:cxn ang="0">
                  <a:pos x="610" y="0"/>
                </a:cxn>
                <a:cxn ang="0">
                  <a:pos x="636" y="27"/>
                </a:cxn>
                <a:cxn ang="0">
                  <a:pos x="643" y="35"/>
                </a:cxn>
                <a:cxn ang="0">
                  <a:pos x="662" y="58"/>
                </a:cxn>
                <a:cxn ang="0">
                  <a:pos x="689" y="97"/>
                </a:cxn>
                <a:cxn ang="0">
                  <a:pos x="717" y="145"/>
                </a:cxn>
                <a:cxn ang="0">
                  <a:pos x="742" y="202"/>
                </a:cxn>
                <a:cxn ang="0">
                  <a:pos x="761" y="266"/>
                </a:cxn>
                <a:cxn ang="0">
                  <a:pos x="766" y="299"/>
                </a:cxn>
                <a:cxn ang="0">
                  <a:pos x="765" y="397"/>
                </a:cxn>
                <a:cxn ang="0">
                  <a:pos x="740" y="491"/>
                </a:cxn>
                <a:cxn ang="0">
                  <a:pos x="688" y="577"/>
                </a:cxn>
                <a:cxn ang="0">
                  <a:pos x="645" y="626"/>
                </a:cxn>
                <a:cxn ang="0">
                  <a:pos x="613" y="655"/>
                </a:cxn>
                <a:cxn ang="0">
                  <a:pos x="507" y="730"/>
                </a:cxn>
                <a:cxn ang="0">
                  <a:pos x="401" y="778"/>
                </a:cxn>
                <a:cxn ang="0">
                  <a:pos x="296" y="795"/>
                </a:cxn>
                <a:cxn ang="0">
                  <a:pos x="228" y="787"/>
                </a:cxn>
                <a:cxn ang="0">
                  <a:pos x="196" y="778"/>
                </a:cxn>
                <a:cxn ang="0">
                  <a:pos x="115" y="739"/>
                </a:cxn>
                <a:cxn ang="0">
                  <a:pos x="52" y="692"/>
                </a:cxn>
                <a:cxn ang="0">
                  <a:pos x="14" y="656"/>
                </a:cxn>
                <a:cxn ang="0">
                  <a:pos x="167" y="394"/>
                </a:cxn>
                <a:cxn ang="0">
                  <a:pos x="174" y="399"/>
                </a:cxn>
                <a:cxn ang="0">
                  <a:pos x="180" y="396"/>
                </a:cxn>
                <a:cxn ang="0">
                  <a:pos x="188" y="383"/>
                </a:cxn>
                <a:cxn ang="0">
                  <a:pos x="202" y="362"/>
                </a:cxn>
                <a:cxn ang="0">
                  <a:pos x="248" y="276"/>
                </a:cxn>
                <a:cxn ang="0">
                  <a:pos x="353" y="200"/>
                </a:cxn>
                <a:cxn ang="0">
                  <a:pos x="392" y="168"/>
                </a:cxn>
                <a:cxn ang="0">
                  <a:pos x="610" y="0"/>
                </a:cxn>
              </a:cxnLst>
              <a:rect l="0" t="0" r="r" b="b"/>
              <a:pathLst>
                <a:path w="769" h="795">
                  <a:moveTo>
                    <a:pt x="444" y="216"/>
                  </a:moveTo>
                  <a:lnTo>
                    <a:pt x="428" y="236"/>
                  </a:lnTo>
                  <a:lnTo>
                    <a:pt x="414" y="257"/>
                  </a:lnTo>
                  <a:lnTo>
                    <a:pt x="424" y="285"/>
                  </a:lnTo>
                  <a:lnTo>
                    <a:pt x="427" y="310"/>
                  </a:lnTo>
                  <a:lnTo>
                    <a:pt x="424" y="336"/>
                  </a:lnTo>
                  <a:lnTo>
                    <a:pt x="414" y="360"/>
                  </a:lnTo>
                  <a:lnTo>
                    <a:pt x="399" y="384"/>
                  </a:lnTo>
                  <a:lnTo>
                    <a:pt x="380" y="403"/>
                  </a:lnTo>
                  <a:lnTo>
                    <a:pt x="358" y="417"/>
                  </a:lnTo>
                  <a:lnTo>
                    <a:pt x="335" y="425"/>
                  </a:lnTo>
                  <a:lnTo>
                    <a:pt x="310" y="427"/>
                  </a:lnTo>
                  <a:lnTo>
                    <a:pt x="294" y="426"/>
                  </a:lnTo>
                  <a:lnTo>
                    <a:pt x="277" y="424"/>
                  </a:lnTo>
                  <a:lnTo>
                    <a:pt x="264" y="420"/>
                  </a:lnTo>
                  <a:lnTo>
                    <a:pt x="251" y="429"/>
                  </a:lnTo>
                  <a:lnTo>
                    <a:pt x="237" y="440"/>
                  </a:lnTo>
                  <a:lnTo>
                    <a:pt x="225" y="451"/>
                  </a:lnTo>
                  <a:lnTo>
                    <a:pt x="237" y="458"/>
                  </a:lnTo>
                  <a:lnTo>
                    <a:pt x="248" y="463"/>
                  </a:lnTo>
                  <a:lnTo>
                    <a:pt x="261" y="465"/>
                  </a:lnTo>
                  <a:lnTo>
                    <a:pt x="268" y="472"/>
                  </a:lnTo>
                  <a:lnTo>
                    <a:pt x="275" y="479"/>
                  </a:lnTo>
                  <a:lnTo>
                    <a:pt x="278" y="490"/>
                  </a:lnTo>
                  <a:lnTo>
                    <a:pt x="281" y="501"/>
                  </a:lnTo>
                  <a:lnTo>
                    <a:pt x="294" y="557"/>
                  </a:lnTo>
                  <a:lnTo>
                    <a:pt x="306" y="614"/>
                  </a:lnTo>
                  <a:lnTo>
                    <a:pt x="309" y="611"/>
                  </a:lnTo>
                  <a:lnTo>
                    <a:pt x="310" y="608"/>
                  </a:lnTo>
                  <a:lnTo>
                    <a:pt x="310" y="605"/>
                  </a:lnTo>
                  <a:lnTo>
                    <a:pt x="338" y="483"/>
                  </a:lnTo>
                  <a:lnTo>
                    <a:pt x="339" y="478"/>
                  </a:lnTo>
                  <a:lnTo>
                    <a:pt x="342" y="474"/>
                  </a:lnTo>
                  <a:lnTo>
                    <a:pt x="344" y="472"/>
                  </a:lnTo>
                  <a:lnTo>
                    <a:pt x="348" y="469"/>
                  </a:lnTo>
                  <a:lnTo>
                    <a:pt x="353" y="468"/>
                  </a:lnTo>
                  <a:lnTo>
                    <a:pt x="380" y="458"/>
                  </a:lnTo>
                  <a:lnTo>
                    <a:pt x="404" y="444"/>
                  </a:lnTo>
                  <a:lnTo>
                    <a:pt x="424" y="426"/>
                  </a:lnTo>
                  <a:lnTo>
                    <a:pt x="442" y="406"/>
                  </a:lnTo>
                  <a:lnTo>
                    <a:pt x="457" y="380"/>
                  </a:lnTo>
                  <a:lnTo>
                    <a:pt x="461" y="370"/>
                  </a:lnTo>
                  <a:lnTo>
                    <a:pt x="462" y="360"/>
                  </a:lnTo>
                  <a:lnTo>
                    <a:pt x="466" y="351"/>
                  </a:lnTo>
                  <a:lnTo>
                    <a:pt x="474" y="343"/>
                  </a:lnTo>
                  <a:lnTo>
                    <a:pt x="488" y="338"/>
                  </a:lnTo>
                  <a:lnTo>
                    <a:pt x="501" y="336"/>
                  </a:lnTo>
                  <a:lnTo>
                    <a:pt x="515" y="333"/>
                  </a:lnTo>
                  <a:lnTo>
                    <a:pt x="519" y="332"/>
                  </a:lnTo>
                  <a:lnTo>
                    <a:pt x="565" y="322"/>
                  </a:lnTo>
                  <a:lnTo>
                    <a:pt x="613" y="310"/>
                  </a:lnTo>
                  <a:lnTo>
                    <a:pt x="608" y="309"/>
                  </a:lnTo>
                  <a:lnTo>
                    <a:pt x="605" y="308"/>
                  </a:lnTo>
                  <a:lnTo>
                    <a:pt x="603" y="306"/>
                  </a:lnTo>
                  <a:lnTo>
                    <a:pt x="477" y="277"/>
                  </a:lnTo>
                  <a:lnTo>
                    <a:pt x="474" y="276"/>
                  </a:lnTo>
                  <a:lnTo>
                    <a:pt x="471" y="275"/>
                  </a:lnTo>
                  <a:lnTo>
                    <a:pt x="468" y="272"/>
                  </a:lnTo>
                  <a:lnTo>
                    <a:pt x="467" y="268"/>
                  </a:lnTo>
                  <a:lnTo>
                    <a:pt x="458" y="240"/>
                  </a:lnTo>
                  <a:lnTo>
                    <a:pt x="444" y="216"/>
                  </a:lnTo>
                  <a:close/>
                  <a:moveTo>
                    <a:pt x="610" y="0"/>
                  </a:moveTo>
                  <a:lnTo>
                    <a:pt x="636" y="27"/>
                  </a:lnTo>
                  <a:lnTo>
                    <a:pt x="636" y="27"/>
                  </a:lnTo>
                  <a:lnTo>
                    <a:pt x="638" y="29"/>
                  </a:lnTo>
                  <a:lnTo>
                    <a:pt x="643" y="35"/>
                  </a:lnTo>
                  <a:lnTo>
                    <a:pt x="652" y="46"/>
                  </a:lnTo>
                  <a:lnTo>
                    <a:pt x="662" y="58"/>
                  </a:lnTo>
                  <a:lnTo>
                    <a:pt x="675" y="76"/>
                  </a:lnTo>
                  <a:lnTo>
                    <a:pt x="689" y="97"/>
                  </a:lnTo>
                  <a:lnTo>
                    <a:pt x="703" y="119"/>
                  </a:lnTo>
                  <a:lnTo>
                    <a:pt x="717" y="145"/>
                  </a:lnTo>
                  <a:lnTo>
                    <a:pt x="731" y="173"/>
                  </a:lnTo>
                  <a:lnTo>
                    <a:pt x="742" y="202"/>
                  </a:lnTo>
                  <a:lnTo>
                    <a:pt x="754" y="234"/>
                  </a:lnTo>
                  <a:lnTo>
                    <a:pt x="761" y="266"/>
                  </a:lnTo>
                  <a:lnTo>
                    <a:pt x="766" y="299"/>
                  </a:lnTo>
                  <a:lnTo>
                    <a:pt x="766" y="299"/>
                  </a:lnTo>
                  <a:lnTo>
                    <a:pt x="769" y="348"/>
                  </a:lnTo>
                  <a:lnTo>
                    <a:pt x="765" y="397"/>
                  </a:lnTo>
                  <a:lnTo>
                    <a:pt x="756" y="445"/>
                  </a:lnTo>
                  <a:lnTo>
                    <a:pt x="740" y="491"/>
                  </a:lnTo>
                  <a:lnTo>
                    <a:pt x="717" y="535"/>
                  </a:lnTo>
                  <a:lnTo>
                    <a:pt x="688" y="577"/>
                  </a:lnTo>
                  <a:lnTo>
                    <a:pt x="652" y="618"/>
                  </a:lnTo>
                  <a:lnTo>
                    <a:pt x="645" y="626"/>
                  </a:lnTo>
                  <a:lnTo>
                    <a:pt x="613" y="654"/>
                  </a:lnTo>
                  <a:lnTo>
                    <a:pt x="613" y="655"/>
                  </a:lnTo>
                  <a:lnTo>
                    <a:pt x="560" y="696"/>
                  </a:lnTo>
                  <a:lnTo>
                    <a:pt x="507" y="730"/>
                  </a:lnTo>
                  <a:lnTo>
                    <a:pt x="453" y="758"/>
                  </a:lnTo>
                  <a:lnTo>
                    <a:pt x="401" y="778"/>
                  </a:lnTo>
                  <a:lnTo>
                    <a:pt x="348" y="790"/>
                  </a:lnTo>
                  <a:lnTo>
                    <a:pt x="296" y="795"/>
                  </a:lnTo>
                  <a:lnTo>
                    <a:pt x="261" y="792"/>
                  </a:lnTo>
                  <a:lnTo>
                    <a:pt x="228" y="787"/>
                  </a:lnTo>
                  <a:lnTo>
                    <a:pt x="225" y="786"/>
                  </a:lnTo>
                  <a:lnTo>
                    <a:pt x="196" y="778"/>
                  </a:lnTo>
                  <a:lnTo>
                    <a:pt x="153" y="761"/>
                  </a:lnTo>
                  <a:lnTo>
                    <a:pt x="115" y="739"/>
                  </a:lnTo>
                  <a:lnTo>
                    <a:pt x="81" y="716"/>
                  </a:lnTo>
                  <a:lnTo>
                    <a:pt x="52" y="692"/>
                  </a:lnTo>
                  <a:lnTo>
                    <a:pt x="27" y="669"/>
                  </a:lnTo>
                  <a:lnTo>
                    <a:pt x="14" y="656"/>
                  </a:lnTo>
                  <a:lnTo>
                    <a:pt x="0" y="641"/>
                  </a:lnTo>
                  <a:lnTo>
                    <a:pt x="167" y="394"/>
                  </a:lnTo>
                  <a:lnTo>
                    <a:pt x="171" y="401"/>
                  </a:lnTo>
                  <a:lnTo>
                    <a:pt x="174" y="399"/>
                  </a:lnTo>
                  <a:lnTo>
                    <a:pt x="177" y="398"/>
                  </a:lnTo>
                  <a:lnTo>
                    <a:pt x="180" y="396"/>
                  </a:lnTo>
                  <a:lnTo>
                    <a:pt x="181" y="393"/>
                  </a:lnTo>
                  <a:lnTo>
                    <a:pt x="188" y="383"/>
                  </a:lnTo>
                  <a:lnTo>
                    <a:pt x="196" y="373"/>
                  </a:lnTo>
                  <a:lnTo>
                    <a:pt x="202" y="362"/>
                  </a:lnTo>
                  <a:lnTo>
                    <a:pt x="197" y="350"/>
                  </a:lnTo>
                  <a:lnTo>
                    <a:pt x="248" y="276"/>
                  </a:lnTo>
                  <a:lnTo>
                    <a:pt x="349" y="198"/>
                  </a:lnTo>
                  <a:lnTo>
                    <a:pt x="353" y="200"/>
                  </a:lnTo>
                  <a:lnTo>
                    <a:pt x="373" y="184"/>
                  </a:lnTo>
                  <a:lnTo>
                    <a:pt x="392" y="168"/>
                  </a:lnTo>
                  <a:lnTo>
                    <a:pt x="391" y="167"/>
                  </a:lnTo>
                  <a:lnTo>
                    <a:pt x="610" y="0"/>
                  </a:lnTo>
                  <a:close/>
                </a:path>
              </a:pathLst>
            </a:custGeom>
            <a:solidFill>
              <a:srgbClr val="0E9A0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3" name="Freeform 26"/>
            <p:cNvSpPr>
              <a:spLocks noEditPoints="1"/>
            </p:cNvSpPr>
            <p:nvPr userDrawn="1"/>
          </p:nvSpPr>
          <p:spPr bwMode="auto">
            <a:xfrm>
              <a:off x="1980057" y="6514480"/>
              <a:ext cx="100873" cy="104908"/>
            </a:xfrm>
            <a:custGeom>
              <a:avLst/>
              <a:gdLst/>
              <a:ahLst/>
              <a:cxnLst>
                <a:cxn ang="0">
                  <a:pos x="30" y="183"/>
                </a:cxn>
                <a:cxn ang="0">
                  <a:pos x="35" y="195"/>
                </a:cxn>
                <a:cxn ang="0">
                  <a:pos x="29" y="206"/>
                </a:cxn>
                <a:cxn ang="0">
                  <a:pos x="21" y="216"/>
                </a:cxn>
                <a:cxn ang="0">
                  <a:pos x="14" y="226"/>
                </a:cxn>
                <a:cxn ang="0">
                  <a:pos x="13" y="229"/>
                </a:cxn>
                <a:cxn ang="0">
                  <a:pos x="10" y="231"/>
                </a:cxn>
                <a:cxn ang="0">
                  <a:pos x="7" y="232"/>
                </a:cxn>
                <a:cxn ang="0">
                  <a:pos x="4" y="234"/>
                </a:cxn>
                <a:cxn ang="0">
                  <a:pos x="0" y="227"/>
                </a:cxn>
                <a:cxn ang="0">
                  <a:pos x="30" y="183"/>
                </a:cxn>
                <a:cxn ang="0">
                  <a:pos x="224" y="0"/>
                </a:cxn>
                <a:cxn ang="0">
                  <a:pos x="225" y="1"/>
                </a:cxn>
                <a:cxn ang="0">
                  <a:pos x="206" y="17"/>
                </a:cxn>
                <a:cxn ang="0">
                  <a:pos x="186" y="33"/>
                </a:cxn>
                <a:cxn ang="0">
                  <a:pos x="182" y="31"/>
                </a:cxn>
                <a:cxn ang="0">
                  <a:pos x="224" y="0"/>
                </a:cxn>
              </a:cxnLst>
              <a:rect l="0" t="0" r="r" b="b"/>
              <a:pathLst>
                <a:path w="225" h="234">
                  <a:moveTo>
                    <a:pt x="30" y="183"/>
                  </a:moveTo>
                  <a:lnTo>
                    <a:pt x="35" y="195"/>
                  </a:lnTo>
                  <a:lnTo>
                    <a:pt x="29" y="206"/>
                  </a:lnTo>
                  <a:lnTo>
                    <a:pt x="21" y="216"/>
                  </a:lnTo>
                  <a:lnTo>
                    <a:pt x="14" y="226"/>
                  </a:lnTo>
                  <a:lnTo>
                    <a:pt x="13" y="229"/>
                  </a:lnTo>
                  <a:lnTo>
                    <a:pt x="10" y="231"/>
                  </a:lnTo>
                  <a:lnTo>
                    <a:pt x="7" y="232"/>
                  </a:lnTo>
                  <a:lnTo>
                    <a:pt x="4" y="234"/>
                  </a:lnTo>
                  <a:lnTo>
                    <a:pt x="0" y="227"/>
                  </a:lnTo>
                  <a:lnTo>
                    <a:pt x="30" y="183"/>
                  </a:lnTo>
                  <a:close/>
                  <a:moveTo>
                    <a:pt x="224" y="0"/>
                  </a:moveTo>
                  <a:lnTo>
                    <a:pt x="225" y="1"/>
                  </a:lnTo>
                  <a:lnTo>
                    <a:pt x="206" y="17"/>
                  </a:lnTo>
                  <a:lnTo>
                    <a:pt x="186" y="33"/>
                  </a:lnTo>
                  <a:lnTo>
                    <a:pt x="182" y="31"/>
                  </a:lnTo>
                  <a:lnTo>
                    <a:pt x="224" y="0"/>
                  </a:lnTo>
                  <a:close/>
                </a:path>
              </a:pathLst>
            </a:custGeom>
            <a:solidFill>
              <a:srgbClr val="C0CB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4" name="Freeform 27"/>
            <p:cNvSpPr>
              <a:spLocks/>
            </p:cNvSpPr>
            <p:nvPr userDrawn="1"/>
          </p:nvSpPr>
          <p:spPr bwMode="auto">
            <a:xfrm>
              <a:off x="2006060" y="6536449"/>
              <a:ext cx="173950" cy="178433"/>
            </a:xfrm>
            <a:custGeom>
              <a:avLst/>
              <a:gdLst/>
              <a:ahLst/>
              <a:cxnLst>
                <a:cxn ang="0">
                  <a:pos x="219" y="0"/>
                </a:cxn>
                <a:cxn ang="0">
                  <a:pos x="233" y="24"/>
                </a:cxn>
                <a:cxn ang="0">
                  <a:pos x="242" y="52"/>
                </a:cxn>
                <a:cxn ang="0">
                  <a:pos x="243" y="56"/>
                </a:cxn>
                <a:cxn ang="0">
                  <a:pos x="246" y="59"/>
                </a:cxn>
                <a:cxn ang="0">
                  <a:pos x="249" y="60"/>
                </a:cxn>
                <a:cxn ang="0">
                  <a:pos x="252" y="61"/>
                </a:cxn>
                <a:cxn ang="0">
                  <a:pos x="378" y="90"/>
                </a:cxn>
                <a:cxn ang="0">
                  <a:pos x="380" y="92"/>
                </a:cxn>
                <a:cxn ang="0">
                  <a:pos x="383" y="93"/>
                </a:cxn>
                <a:cxn ang="0">
                  <a:pos x="388" y="94"/>
                </a:cxn>
                <a:cxn ang="0">
                  <a:pos x="340" y="106"/>
                </a:cxn>
                <a:cxn ang="0">
                  <a:pos x="294" y="116"/>
                </a:cxn>
                <a:cxn ang="0">
                  <a:pos x="290" y="117"/>
                </a:cxn>
                <a:cxn ang="0">
                  <a:pos x="276" y="120"/>
                </a:cxn>
                <a:cxn ang="0">
                  <a:pos x="263" y="122"/>
                </a:cxn>
                <a:cxn ang="0">
                  <a:pos x="249" y="127"/>
                </a:cxn>
                <a:cxn ang="0">
                  <a:pos x="241" y="135"/>
                </a:cxn>
                <a:cxn ang="0">
                  <a:pos x="237" y="144"/>
                </a:cxn>
                <a:cxn ang="0">
                  <a:pos x="236" y="154"/>
                </a:cxn>
                <a:cxn ang="0">
                  <a:pos x="232" y="164"/>
                </a:cxn>
                <a:cxn ang="0">
                  <a:pos x="217" y="190"/>
                </a:cxn>
                <a:cxn ang="0">
                  <a:pos x="199" y="210"/>
                </a:cxn>
                <a:cxn ang="0">
                  <a:pos x="179" y="228"/>
                </a:cxn>
                <a:cxn ang="0">
                  <a:pos x="155" y="242"/>
                </a:cxn>
                <a:cxn ang="0">
                  <a:pos x="128" y="252"/>
                </a:cxn>
                <a:cxn ang="0">
                  <a:pos x="123" y="253"/>
                </a:cxn>
                <a:cxn ang="0">
                  <a:pos x="119" y="256"/>
                </a:cxn>
                <a:cxn ang="0">
                  <a:pos x="117" y="258"/>
                </a:cxn>
                <a:cxn ang="0">
                  <a:pos x="114" y="262"/>
                </a:cxn>
                <a:cxn ang="0">
                  <a:pos x="113" y="267"/>
                </a:cxn>
                <a:cxn ang="0">
                  <a:pos x="85" y="389"/>
                </a:cxn>
                <a:cxn ang="0">
                  <a:pos x="85" y="392"/>
                </a:cxn>
                <a:cxn ang="0">
                  <a:pos x="84" y="395"/>
                </a:cxn>
                <a:cxn ang="0">
                  <a:pos x="81" y="398"/>
                </a:cxn>
                <a:cxn ang="0">
                  <a:pos x="69" y="341"/>
                </a:cxn>
                <a:cxn ang="0">
                  <a:pos x="56" y="285"/>
                </a:cxn>
                <a:cxn ang="0">
                  <a:pos x="53" y="274"/>
                </a:cxn>
                <a:cxn ang="0">
                  <a:pos x="50" y="263"/>
                </a:cxn>
                <a:cxn ang="0">
                  <a:pos x="43" y="256"/>
                </a:cxn>
                <a:cxn ang="0">
                  <a:pos x="36" y="249"/>
                </a:cxn>
                <a:cxn ang="0">
                  <a:pos x="23" y="247"/>
                </a:cxn>
                <a:cxn ang="0">
                  <a:pos x="12" y="242"/>
                </a:cxn>
                <a:cxn ang="0">
                  <a:pos x="0" y="235"/>
                </a:cxn>
                <a:cxn ang="0">
                  <a:pos x="12" y="224"/>
                </a:cxn>
                <a:cxn ang="0">
                  <a:pos x="26" y="213"/>
                </a:cxn>
                <a:cxn ang="0">
                  <a:pos x="39" y="204"/>
                </a:cxn>
                <a:cxn ang="0">
                  <a:pos x="52" y="208"/>
                </a:cxn>
                <a:cxn ang="0">
                  <a:pos x="69" y="210"/>
                </a:cxn>
                <a:cxn ang="0">
                  <a:pos x="85" y="211"/>
                </a:cxn>
                <a:cxn ang="0">
                  <a:pos x="110" y="209"/>
                </a:cxn>
                <a:cxn ang="0">
                  <a:pos x="133" y="201"/>
                </a:cxn>
                <a:cxn ang="0">
                  <a:pos x="155" y="187"/>
                </a:cxn>
                <a:cxn ang="0">
                  <a:pos x="174" y="168"/>
                </a:cxn>
                <a:cxn ang="0">
                  <a:pos x="189" y="144"/>
                </a:cxn>
                <a:cxn ang="0">
                  <a:pos x="199" y="120"/>
                </a:cxn>
                <a:cxn ang="0">
                  <a:pos x="202" y="94"/>
                </a:cxn>
                <a:cxn ang="0">
                  <a:pos x="199" y="69"/>
                </a:cxn>
                <a:cxn ang="0">
                  <a:pos x="189" y="41"/>
                </a:cxn>
                <a:cxn ang="0">
                  <a:pos x="203" y="20"/>
                </a:cxn>
                <a:cxn ang="0">
                  <a:pos x="219" y="0"/>
                </a:cxn>
              </a:cxnLst>
              <a:rect l="0" t="0" r="r" b="b"/>
              <a:pathLst>
                <a:path w="388" h="398">
                  <a:moveTo>
                    <a:pt x="219" y="0"/>
                  </a:moveTo>
                  <a:lnTo>
                    <a:pt x="233" y="24"/>
                  </a:lnTo>
                  <a:lnTo>
                    <a:pt x="242" y="52"/>
                  </a:lnTo>
                  <a:lnTo>
                    <a:pt x="243" y="56"/>
                  </a:lnTo>
                  <a:lnTo>
                    <a:pt x="246" y="59"/>
                  </a:lnTo>
                  <a:lnTo>
                    <a:pt x="249" y="60"/>
                  </a:lnTo>
                  <a:lnTo>
                    <a:pt x="252" y="61"/>
                  </a:lnTo>
                  <a:lnTo>
                    <a:pt x="378" y="90"/>
                  </a:lnTo>
                  <a:lnTo>
                    <a:pt x="380" y="92"/>
                  </a:lnTo>
                  <a:lnTo>
                    <a:pt x="383" y="93"/>
                  </a:lnTo>
                  <a:lnTo>
                    <a:pt x="388" y="94"/>
                  </a:lnTo>
                  <a:lnTo>
                    <a:pt x="340" y="106"/>
                  </a:lnTo>
                  <a:lnTo>
                    <a:pt x="294" y="116"/>
                  </a:lnTo>
                  <a:lnTo>
                    <a:pt x="290" y="117"/>
                  </a:lnTo>
                  <a:lnTo>
                    <a:pt x="276" y="120"/>
                  </a:lnTo>
                  <a:lnTo>
                    <a:pt x="263" y="122"/>
                  </a:lnTo>
                  <a:lnTo>
                    <a:pt x="249" y="127"/>
                  </a:lnTo>
                  <a:lnTo>
                    <a:pt x="241" y="135"/>
                  </a:lnTo>
                  <a:lnTo>
                    <a:pt x="237" y="144"/>
                  </a:lnTo>
                  <a:lnTo>
                    <a:pt x="236" y="154"/>
                  </a:lnTo>
                  <a:lnTo>
                    <a:pt x="232" y="164"/>
                  </a:lnTo>
                  <a:lnTo>
                    <a:pt x="217" y="190"/>
                  </a:lnTo>
                  <a:lnTo>
                    <a:pt x="199" y="210"/>
                  </a:lnTo>
                  <a:lnTo>
                    <a:pt x="179" y="228"/>
                  </a:lnTo>
                  <a:lnTo>
                    <a:pt x="155" y="242"/>
                  </a:lnTo>
                  <a:lnTo>
                    <a:pt x="128" y="252"/>
                  </a:lnTo>
                  <a:lnTo>
                    <a:pt x="123" y="253"/>
                  </a:lnTo>
                  <a:lnTo>
                    <a:pt x="119" y="256"/>
                  </a:lnTo>
                  <a:lnTo>
                    <a:pt x="117" y="258"/>
                  </a:lnTo>
                  <a:lnTo>
                    <a:pt x="114" y="262"/>
                  </a:lnTo>
                  <a:lnTo>
                    <a:pt x="113" y="267"/>
                  </a:lnTo>
                  <a:lnTo>
                    <a:pt x="85" y="389"/>
                  </a:lnTo>
                  <a:lnTo>
                    <a:pt x="85" y="392"/>
                  </a:lnTo>
                  <a:lnTo>
                    <a:pt x="84" y="395"/>
                  </a:lnTo>
                  <a:lnTo>
                    <a:pt x="81" y="398"/>
                  </a:lnTo>
                  <a:lnTo>
                    <a:pt x="69" y="341"/>
                  </a:lnTo>
                  <a:lnTo>
                    <a:pt x="56" y="285"/>
                  </a:lnTo>
                  <a:lnTo>
                    <a:pt x="53" y="274"/>
                  </a:lnTo>
                  <a:lnTo>
                    <a:pt x="50" y="263"/>
                  </a:lnTo>
                  <a:lnTo>
                    <a:pt x="43" y="256"/>
                  </a:lnTo>
                  <a:lnTo>
                    <a:pt x="36" y="249"/>
                  </a:lnTo>
                  <a:lnTo>
                    <a:pt x="23" y="247"/>
                  </a:lnTo>
                  <a:lnTo>
                    <a:pt x="12" y="242"/>
                  </a:lnTo>
                  <a:lnTo>
                    <a:pt x="0" y="235"/>
                  </a:lnTo>
                  <a:lnTo>
                    <a:pt x="12" y="224"/>
                  </a:lnTo>
                  <a:lnTo>
                    <a:pt x="26" y="213"/>
                  </a:lnTo>
                  <a:lnTo>
                    <a:pt x="39" y="204"/>
                  </a:lnTo>
                  <a:lnTo>
                    <a:pt x="52" y="208"/>
                  </a:lnTo>
                  <a:lnTo>
                    <a:pt x="69" y="210"/>
                  </a:lnTo>
                  <a:lnTo>
                    <a:pt x="85" y="211"/>
                  </a:lnTo>
                  <a:lnTo>
                    <a:pt x="110" y="209"/>
                  </a:lnTo>
                  <a:lnTo>
                    <a:pt x="133" y="201"/>
                  </a:lnTo>
                  <a:lnTo>
                    <a:pt x="155" y="187"/>
                  </a:lnTo>
                  <a:lnTo>
                    <a:pt x="174" y="168"/>
                  </a:lnTo>
                  <a:lnTo>
                    <a:pt x="189" y="144"/>
                  </a:lnTo>
                  <a:lnTo>
                    <a:pt x="199" y="120"/>
                  </a:lnTo>
                  <a:lnTo>
                    <a:pt x="202" y="94"/>
                  </a:lnTo>
                  <a:lnTo>
                    <a:pt x="199" y="69"/>
                  </a:lnTo>
                  <a:lnTo>
                    <a:pt x="189" y="41"/>
                  </a:lnTo>
                  <a:lnTo>
                    <a:pt x="203" y="20"/>
                  </a:lnTo>
                  <a:lnTo>
                    <a:pt x="219" y="0"/>
                  </a:lnTo>
                  <a:close/>
                </a:path>
              </a:pathLst>
            </a:custGeom>
            <a:solidFill>
              <a:srgbClr val="BFCAC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5" name="Freeform 28"/>
            <p:cNvSpPr>
              <a:spLocks/>
            </p:cNvSpPr>
            <p:nvPr userDrawn="1"/>
          </p:nvSpPr>
          <p:spPr bwMode="auto">
            <a:xfrm>
              <a:off x="2020855" y="6396571"/>
              <a:ext cx="191883" cy="204885"/>
            </a:xfrm>
            <a:custGeom>
              <a:avLst/>
              <a:gdLst/>
              <a:ahLst/>
              <a:cxnLst>
                <a:cxn ang="0">
                  <a:pos x="426" y="0"/>
                </a:cxn>
                <a:cxn ang="0">
                  <a:pos x="428" y="0"/>
                </a:cxn>
                <a:cxn ang="0">
                  <a:pos x="366" y="88"/>
                </a:cxn>
                <a:cxn ang="0">
                  <a:pos x="235" y="274"/>
                </a:cxn>
                <a:cxn ang="0">
                  <a:pos x="232" y="277"/>
                </a:cxn>
                <a:cxn ang="0">
                  <a:pos x="231" y="280"/>
                </a:cxn>
                <a:cxn ang="0">
                  <a:pos x="210" y="307"/>
                </a:cxn>
                <a:cxn ang="0">
                  <a:pos x="191" y="336"/>
                </a:cxn>
                <a:cxn ang="0">
                  <a:pos x="178" y="354"/>
                </a:cxn>
                <a:cxn ang="0">
                  <a:pos x="152" y="388"/>
                </a:cxn>
                <a:cxn ang="0">
                  <a:pos x="128" y="424"/>
                </a:cxn>
                <a:cxn ang="0">
                  <a:pos x="102" y="457"/>
                </a:cxn>
                <a:cxn ang="0">
                  <a:pos x="0" y="353"/>
                </a:cxn>
                <a:cxn ang="0">
                  <a:pos x="110" y="260"/>
                </a:cxn>
                <a:cxn ang="0">
                  <a:pos x="137" y="240"/>
                </a:cxn>
                <a:cxn ang="0">
                  <a:pos x="162" y="217"/>
                </a:cxn>
                <a:cxn ang="0">
                  <a:pos x="295" y="107"/>
                </a:cxn>
                <a:cxn ang="0">
                  <a:pos x="420" y="4"/>
                </a:cxn>
                <a:cxn ang="0">
                  <a:pos x="421" y="3"/>
                </a:cxn>
                <a:cxn ang="0">
                  <a:pos x="422" y="2"/>
                </a:cxn>
                <a:cxn ang="0">
                  <a:pos x="423" y="0"/>
                </a:cxn>
                <a:cxn ang="0">
                  <a:pos x="426" y="0"/>
                </a:cxn>
              </a:cxnLst>
              <a:rect l="0" t="0" r="r" b="b"/>
              <a:pathLst>
                <a:path w="428" h="457">
                  <a:moveTo>
                    <a:pt x="426" y="0"/>
                  </a:moveTo>
                  <a:lnTo>
                    <a:pt x="428" y="0"/>
                  </a:lnTo>
                  <a:lnTo>
                    <a:pt x="366" y="88"/>
                  </a:lnTo>
                  <a:lnTo>
                    <a:pt x="235" y="274"/>
                  </a:lnTo>
                  <a:lnTo>
                    <a:pt x="232" y="277"/>
                  </a:lnTo>
                  <a:lnTo>
                    <a:pt x="231" y="280"/>
                  </a:lnTo>
                  <a:lnTo>
                    <a:pt x="210" y="307"/>
                  </a:lnTo>
                  <a:lnTo>
                    <a:pt x="191" y="336"/>
                  </a:lnTo>
                  <a:lnTo>
                    <a:pt x="178" y="354"/>
                  </a:lnTo>
                  <a:lnTo>
                    <a:pt x="152" y="388"/>
                  </a:lnTo>
                  <a:lnTo>
                    <a:pt x="128" y="424"/>
                  </a:lnTo>
                  <a:lnTo>
                    <a:pt x="102" y="457"/>
                  </a:lnTo>
                  <a:lnTo>
                    <a:pt x="0" y="353"/>
                  </a:lnTo>
                  <a:lnTo>
                    <a:pt x="110" y="260"/>
                  </a:lnTo>
                  <a:lnTo>
                    <a:pt x="137" y="240"/>
                  </a:lnTo>
                  <a:lnTo>
                    <a:pt x="162" y="217"/>
                  </a:lnTo>
                  <a:lnTo>
                    <a:pt x="295" y="107"/>
                  </a:lnTo>
                  <a:lnTo>
                    <a:pt x="420" y="4"/>
                  </a:lnTo>
                  <a:lnTo>
                    <a:pt x="421" y="3"/>
                  </a:lnTo>
                  <a:lnTo>
                    <a:pt x="422" y="2"/>
                  </a:lnTo>
                  <a:lnTo>
                    <a:pt x="423" y="0"/>
                  </a:lnTo>
                  <a:lnTo>
                    <a:pt x="426" y="0"/>
                  </a:lnTo>
                  <a:close/>
                </a:path>
              </a:pathLst>
            </a:custGeom>
            <a:solidFill>
              <a:srgbClr val="FD2A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6" name="Freeform 29"/>
            <p:cNvSpPr>
              <a:spLocks/>
            </p:cNvSpPr>
            <p:nvPr userDrawn="1"/>
          </p:nvSpPr>
          <p:spPr bwMode="auto">
            <a:xfrm>
              <a:off x="1873804" y="6554830"/>
              <a:ext cx="192780" cy="205333"/>
            </a:xfrm>
            <a:custGeom>
              <a:avLst/>
              <a:gdLst/>
              <a:ahLst/>
              <a:cxnLst>
                <a:cxn ang="0">
                  <a:pos x="328" y="0"/>
                </a:cxn>
                <a:cxn ang="0">
                  <a:pos x="430" y="104"/>
                </a:cxn>
                <a:cxn ang="0">
                  <a:pos x="419" y="113"/>
                </a:cxn>
                <a:cxn ang="0">
                  <a:pos x="405" y="125"/>
                </a:cxn>
                <a:cxn ang="0">
                  <a:pos x="388" y="140"/>
                </a:cxn>
                <a:cxn ang="0">
                  <a:pos x="366" y="156"/>
                </a:cxn>
                <a:cxn ang="0">
                  <a:pos x="345" y="175"/>
                </a:cxn>
                <a:cxn ang="0">
                  <a:pos x="321" y="194"/>
                </a:cxn>
                <a:cxn ang="0">
                  <a:pos x="296" y="215"/>
                </a:cxn>
                <a:cxn ang="0">
                  <a:pos x="274" y="234"/>
                </a:cxn>
                <a:cxn ang="0">
                  <a:pos x="252" y="252"/>
                </a:cxn>
                <a:cxn ang="0">
                  <a:pos x="233" y="268"/>
                </a:cxn>
                <a:cxn ang="0">
                  <a:pos x="217" y="281"/>
                </a:cxn>
                <a:cxn ang="0">
                  <a:pos x="204" y="292"/>
                </a:cxn>
                <a:cxn ang="0">
                  <a:pos x="195" y="299"/>
                </a:cxn>
                <a:cxn ang="0">
                  <a:pos x="179" y="313"/>
                </a:cxn>
                <a:cxn ang="0">
                  <a:pos x="160" y="328"/>
                </a:cxn>
                <a:cxn ang="0">
                  <a:pos x="139" y="345"/>
                </a:cxn>
                <a:cxn ang="0">
                  <a:pos x="118" y="361"/>
                </a:cxn>
                <a:cxn ang="0">
                  <a:pos x="97" y="379"/>
                </a:cxn>
                <a:cxn ang="0">
                  <a:pos x="76" y="396"/>
                </a:cxn>
                <a:cxn ang="0">
                  <a:pos x="57" y="412"/>
                </a:cxn>
                <a:cxn ang="0">
                  <a:pos x="39" y="426"/>
                </a:cxn>
                <a:cxn ang="0">
                  <a:pos x="24" y="439"/>
                </a:cxn>
                <a:cxn ang="0">
                  <a:pos x="13" y="449"/>
                </a:cxn>
                <a:cxn ang="0">
                  <a:pos x="4" y="455"/>
                </a:cxn>
                <a:cxn ang="0">
                  <a:pos x="0" y="458"/>
                </a:cxn>
                <a:cxn ang="0">
                  <a:pos x="1" y="453"/>
                </a:cxn>
                <a:cxn ang="0">
                  <a:pos x="2" y="449"/>
                </a:cxn>
                <a:cxn ang="0">
                  <a:pos x="5" y="446"/>
                </a:cxn>
                <a:cxn ang="0">
                  <a:pos x="8" y="444"/>
                </a:cxn>
                <a:cxn ang="0">
                  <a:pos x="9" y="441"/>
                </a:cxn>
                <a:cxn ang="0">
                  <a:pos x="20" y="425"/>
                </a:cxn>
                <a:cxn ang="0">
                  <a:pos x="35" y="404"/>
                </a:cxn>
                <a:cxn ang="0">
                  <a:pos x="52" y="382"/>
                </a:cxn>
                <a:cxn ang="0">
                  <a:pos x="71" y="356"/>
                </a:cxn>
                <a:cxn ang="0">
                  <a:pos x="91" y="327"/>
                </a:cxn>
                <a:cxn ang="0">
                  <a:pos x="111" y="298"/>
                </a:cxn>
                <a:cxn ang="0">
                  <a:pos x="134" y="266"/>
                </a:cxn>
                <a:cxn ang="0">
                  <a:pos x="157" y="234"/>
                </a:cxn>
                <a:cxn ang="0">
                  <a:pos x="180" y="202"/>
                </a:cxn>
                <a:cxn ang="0">
                  <a:pos x="203" y="170"/>
                </a:cxn>
                <a:cxn ang="0">
                  <a:pos x="224" y="140"/>
                </a:cxn>
                <a:cxn ang="0">
                  <a:pos x="246" y="111"/>
                </a:cxn>
                <a:cxn ang="0">
                  <a:pos x="265" y="84"/>
                </a:cxn>
                <a:cxn ang="0">
                  <a:pos x="283" y="60"/>
                </a:cxn>
                <a:cxn ang="0">
                  <a:pos x="299" y="39"/>
                </a:cxn>
                <a:cxn ang="0">
                  <a:pos x="312" y="21"/>
                </a:cxn>
                <a:cxn ang="0">
                  <a:pos x="322" y="9"/>
                </a:cxn>
                <a:cxn ang="0">
                  <a:pos x="328" y="0"/>
                </a:cxn>
              </a:cxnLst>
              <a:rect l="0" t="0" r="r" b="b"/>
              <a:pathLst>
                <a:path w="430" h="458">
                  <a:moveTo>
                    <a:pt x="328" y="0"/>
                  </a:moveTo>
                  <a:lnTo>
                    <a:pt x="430" y="104"/>
                  </a:lnTo>
                  <a:lnTo>
                    <a:pt x="419" y="113"/>
                  </a:lnTo>
                  <a:lnTo>
                    <a:pt x="405" y="125"/>
                  </a:lnTo>
                  <a:lnTo>
                    <a:pt x="388" y="140"/>
                  </a:lnTo>
                  <a:lnTo>
                    <a:pt x="366" y="156"/>
                  </a:lnTo>
                  <a:lnTo>
                    <a:pt x="345" y="175"/>
                  </a:lnTo>
                  <a:lnTo>
                    <a:pt x="321" y="194"/>
                  </a:lnTo>
                  <a:lnTo>
                    <a:pt x="296" y="215"/>
                  </a:lnTo>
                  <a:lnTo>
                    <a:pt x="274" y="234"/>
                  </a:lnTo>
                  <a:lnTo>
                    <a:pt x="252" y="252"/>
                  </a:lnTo>
                  <a:lnTo>
                    <a:pt x="233" y="268"/>
                  </a:lnTo>
                  <a:lnTo>
                    <a:pt x="217" y="281"/>
                  </a:lnTo>
                  <a:lnTo>
                    <a:pt x="204" y="292"/>
                  </a:lnTo>
                  <a:lnTo>
                    <a:pt x="195" y="299"/>
                  </a:lnTo>
                  <a:lnTo>
                    <a:pt x="179" y="313"/>
                  </a:lnTo>
                  <a:lnTo>
                    <a:pt x="160" y="328"/>
                  </a:lnTo>
                  <a:lnTo>
                    <a:pt x="139" y="345"/>
                  </a:lnTo>
                  <a:lnTo>
                    <a:pt x="118" y="361"/>
                  </a:lnTo>
                  <a:lnTo>
                    <a:pt x="97" y="379"/>
                  </a:lnTo>
                  <a:lnTo>
                    <a:pt x="76" y="396"/>
                  </a:lnTo>
                  <a:lnTo>
                    <a:pt x="57" y="412"/>
                  </a:lnTo>
                  <a:lnTo>
                    <a:pt x="39" y="426"/>
                  </a:lnTo>
                  <a:lnTo>
                    <a:pt x="24" y="439"/>
                  </a:lnTo>
                  <a:lnTo>
                    <a:pt x="13" y="449"/>
                  </a:lnTo>
                  <a:lnTo>
                    <a:pt x="4" y="455"/>
                  </a:lnTo>
                  <a:lnTo>
                    <a:pt x="0" y="458"/>
                  </a:lnTo>
                  <a:lnTo>
                    <a:pt x="1" y="453"/>
                  </a:lnTo>
                  <a:lnTo>
                    <a:pt x="2" y="449"/>
                  </a:lnTo>
                  <a:lnTo>
                    <a:pt x="5" y="446"/>
                  </a:lnTo>
                  <a:lnTo>
                    <a:pt x="8" y="444"/>
                  </a:lnTo>
                  <a:lnTo>
                    <a:pt x="9" y="441"/>
                  </a:lnTo>
                  <a:lnTo>
                    <a:pt x="20" y="425"/>
                  </a:lnTo>
                  <a:lnTo>
                    <a:pt x="35" y="404"/>
                  </a:lnTo>
                  <a:lnTo>
                    <a:pt x="52" y="382"/>
                  </a:lnTo>
                  <a:lnTo>
                    <a:pt x="71" y="356"/>
                  </a:lnTo>
                  <a:lnTo>
                    <a:pt x="91" y="327"/>
                  </a:lnTo>
                  <a:lnTo>
                    <a:pt x="111" y="298"/>
                  </a:lnTo>
                  <a:lnTo>
                    <a:pt x="134" y="266"/>
                  </a:lnTo>
                  <a:lnTo>
                    <a:pt x="157" y="234"/>
                  </a:lnTo>
                  <a:lnTo>
                    <a:pt x="180" y="202"/>
                  </a:lnTo>
                  <a:lnTo>
                    <a:pt x="203" y="170"/>
                  </a:lnTo>
                  <a:lnTo>
                    <a:pt x="224" y="140"/>
                  </a:lnTo>
                  <a:lnTo>
                    <a:pt x="246" y="111"/>
                  </a:lnTo>
                  <a:lnTo>
                    <a:pt x="265" y="84"/>
                  </a:lnTo>
                  <a:lnTo>
                    <a:pt x="283" y="60"/>
                  </a:lnTo>
                  <a:lnTo>
                    <a:pt x="299" y="39"/>
                  </a:lnTo>
                  <a:lnTo>
                    <a:pt x="312" y="21"/>
                  </a:lnTo>
                  <a:lnTo>
                    <a:pt x="322" y="9"/>
                  </a:lnTo>
                  <a:lnTo>
                    <a:pt x="3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sp>
          <p:nvSpPr>
            <p:cNvPr id="107" name="Freeform 30"/>
            <p:cNvSpPr>
              <a:spLocks/>
            </p:cNvSpPr>
            <p:nvPr userDrawn="1"/>
          </p:nvSpPr>
          <p:spPr bwMode="auto">
            <a:xfrm>
              <a:off x="2008302" y="6542277"/>
              <a:ext cx="69939" cy="70835"/>
            </a:xfrm>
            <a:custGeom>
              <a:avLst/>
              <a:gdLst/>
              <a:ahLst/>
              <a:cxnLst>
                <a:cxn ang="0">
                  <a:pos x="78" y="0"/>
                </a:cxn>
                <a:cxn ang="0">
                  <a:pos x="99" y="4"/>
                </a:cxn>
                <a:cxn ang="0">
                  <a:pos x="118" y="11"/>
                </a:cxn>
                <a:cxn ang="0">
                  <a:pos x="133" y="23"/>
                </a:cxn>
                <a:cxn ang="0">
                  <a:pos x="146" y="39"/>
                </a:cxn>
                <a:cxn ang="0">
                  <a:pos x="154" y="58"/>
                </a:cxn>
                <a:cxn ang="0">
                  <a:pos x="156" y="79"/>
                </a:cxn>
                <a:cxn ang="0">
                  <a:pos x="154" y="99"/>
                </a:cxn>
                <a:cxn ang="0">
                  <a:pos x="146" y="118"/>
                </a:cxn>
                <a:cxn ang="0">
                  <a:pos x="133" y="135"/>
                </a:cxn>
                <a:cxn ang="0">
                  <a:pos x="118" y="147"/>
                </a:cxn>
                <a:cxn ang="0">
                  <a:pos x="99" y="155"/>
                </a:cxn>
                <a:cxn ang="0">
                  <a:pos x="78" y="158"/>
                </a:cxn>
                <a:cxn ang="0">
                  <a:pos x="57" y="155"/>
                </a:cxn>
                <a:cxn ang="0">
                  <a:pos x="38" y="147"/>
                </a:cxn>
                <a:cxn ang="0">
                  <a:pos x="23" y="135"/>
                </a:cxn>
                <a:cxn ang="0">
                  <a:pos x="10" y="118"/>
                </a:cxn>
                <a:cxn ang="0">
                  <a:pos x="3" y="99"/>
                </a:cxn>
                <a:cxn ang="0">
                  <a:pos x="0" y="79"/>
                </a:cxn>
                <a:cxn ang="0">
                  <a:pos x="3" y="58"/>
                </a:cxn>
                <a:cxn ang="0">
                  <a:pos x="10" y="39"/>
                </a:cxn>
                <a:cxn ang="0">
                  <a:pos x="23" y="23"/>
                </a:cxn>
                <a:cxn ang="0">
                  <a:pos x="38" y="11"/>
                </a:cxn>
                <a:cxn ang="0">
                  <a:pos x="57" y="4"/>
                </a:cxn>
                <a:cxn ang="0">
                  <a:pos x="78" y="0"/>
                </a:cxn>
              </a:cxnLst>
              <a:rect l="0" t="0" r="r" b="b"/>
              <a:pathLst>
                <a:path w="156" h="158">
                  <a:moveTo>
                    <a:pt x="78" y="0"/>
                  </a:moveTo>
                  <a:lnTo>
                    <a:pt x="99" y="4"/>
                  </a:lnTo>
                  <a:lnTo>
                    <a:pt x="118" y="11"/>
                  </a:lnTo>
                  <a:lnTo>
                    <a:pt x="133" y="23"/>
                  </a:lnTo>
                  <a:lnTo>
                    <a:pt x="146" y="39"/>
                  </a:lnTo>
                  <a:lnTo>
                    <a:pt x="154" y="58"/>
                  </a:lnTo>
                  <a:lnTo>
                    <a:pt x="156" y="79"/>
                  </a:lnTo>
                  <a:lnTo>
                    <a:pt x="154" y="99"/>
                  </a:lnTo>
                  <a:lnTo>
                    <a:pt x="146" y="118"/>
                  </a:lnTo>
                  <a:lnTo>
                    <a:pt x="133" y="135"/>
                  </a:lnTo>
                  <a:lnTo>
                    <a:pt x="118" y="147"/>
                  </a:lnTo>
                  <a:lnTo>
                    <a:pt x="99" y="155"/>
                  </a:lnTo>
                  <a:lnTo>
                    <a:pt x="78" y="158"/>
                  </a:lnTo>
                  <a:lnTo>
                    <a:pt x="57" y="155"/>
                  </a:lnTo>
                  <a:lnTo>
                    <a:pt x="38" y="147"/>
                  </a:lnTo>
                  <a:lnTo>
                    <a:pt x="23" y="135"/>
                  </a:lnTo>
                  <a:lnTo>
                    <a:pt x="10" y="118"/>
                  </a:lnTo>
                  <a:lnTo>
                    <a:pt x="3" y="99"/>
                  </a:lnTo>
                  <a:lnTo>
                    <a:pt x="0" y="79"/>
                  </a:lnTo>
                  <a:lnTo>
                    <a:pt x="3" y="58"/>
                  </a:lnTo>
                  <a:lnTo>
                    <a:pt x="10" y="39"/>
                  </a:lnTo>
                  <a:lnTo>
                    <a:pt x="23" y="23"/>
                  </a:lnTo>
                  <a:lnTo>
                    <a:pt x="38" y="11"/>
                  </a:lnTo>
                  <a:lnTo>
                    <a:pt x="57" y="4"/>
                  </a:lnTo>
                  <a:lnTo>
                    <a:pt x="7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CH" sz="220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61363855"/>
      </p:ext>
    </p:extLst>
  </p:cSld>
  <p:clrMap bg1="lt1" tx1="dk1" bg2="lt2" tx2="dk2" accent1="accent1" accent2="accent2" accent3="accent3" accent4="accent4" accent5="accent5" accent6="accent6" hlink="hlink" folHlink="folHlink"/>
  <p:sldLayoutIdLst>
    <p:sldLayoutId id="2147519954" r:id="rId1"/>
    <p:sldLayoutId id="2147519956" r:id="rId2"/>
    <p:sldLayoutId id="2147519957" r:id="rId3"/>
    <p:sldLayoutId id="2147519958" r:id="rId4"/>
  </p:sldLayoutIdLst>
  <p:txStyles>
    <p:titleStyle>
      <a:lvl1pPr algn="l" rtl="0" eaLnBrk="0" fontAlgn="base" hangingPunct="0">
        <a:lnSpc>
          <a:spcPct val="90000"/>
        </a:lnSpc>
        <a:spcBef>
          <a:spcPct val="0"/>
        </a:spcBef>
        <a:spcAft>
          <a:spcPct val="0"/>
        </a:spcAft>
        <a:defRPr sz="3000" b="1">
          <a:solidFill>
            <a:schemeClr val="accent1"/>
          </a:solidFill>
          <a:latin typeface="+mj-lt"/>
          <a:ea typeface="+mj-ea"/>
          <a:cs typeface="+mj-cs"/>
        </a:defRPr>
      </a:lvl1pPr>
      <a:lvl2pPr algn="l" rtl="0" eaLnBrk="0" fontAlgn="base" hangingPunct="0">
        <a:lnSpc>
          <a:spcPct val="90000"/>
        </a:lnSpc>
        <a:spcBef>
          <a:spcPct val="0"/>
        </a:spcBef>
        <a:spcAft>
          <a:spcPct val="0"/>
        </a:spcAft>
        <a:defRPr sz="3000" b="1">
          <a:solidFill>
            <a:schemeClr val="accent1"/>
          </a:solidFill>
          <a:latin typeface="Arial" pitchFamily="34" charset="0"/>
        </a:defRPr>
      </a:lvl2pPr>
      <a:lvl3pPr algn="l" rtl="0" eaLnBrk="0" fontAlgn="base" hangingPunct="0">
        <a:lnSpc>
          <a:spcPct val="90000"/>
        </a:lnSpc>
        <a:spcBef>
          <a:spcPct val="0"/>
        </a:spcBef>
        <a:spcAft>
          <a:spcPct val="0"/>
        </a:spcAft>
        <a:defRPr sz="3000" b="1">
          <a:solidFill>
            <a:schemeClr val="accent1"/>
          </a:solidFill>
          <a:latin typeface="Arial" pitchFamily="34" charset="0"/>
        </a:defRPr>
      </a:lvl3pPr>
      <a:lvl4pPr algn="l" rtl="0" eaLnBrk="0" fontAlgn="base" hangingPunct="0">
        <a:lnSpc>
          <a:spcPct val="90000"/>
        </a:lnSpc>
        <a:spcBef>
          <a:spcPct val="0"/>
        </a:spcBef>
        <a:spcAft>
          <a:spcPct val="0"/>
        </a:spcAft>
        <a:defRPr sz="3000" b="1">
          <a:solidFill>
            <a:schemeClr val="accent1"/>
          </a:solidFill>
          <a:latin typeface="Arial" pitchFamily="34" charset="0"/>
        </a:defRPr>
      </a:lvl4pPr>
      <a:lvl5pPr algn="l" rtl="0" eaLnBrk="0" fontAlgn="base" hangingPunct="0">
        <a:lnSpc>
          <a:spcPct val="90000"/>
        </a:lnSpc>
        <a:spcBef>
          <a:spcPct val="0"/>
        </a:spcBef>
        <a:spcAft>
          <a:spcPct val="0"/>
        </a:spcAft>
        <a:defRPr sz="3000" b="1">
          <a:solidFill>
            <a:schemeClr val="accent1"/>
          </a:solidFill>
          <a:latin typeface="Arial" pitchFamily="34" charset="0"/>
        </a:defRPr>
      </a:lvl5pPr>
      <a:lvl6pPr marL="455872" algn="l" rtl="0" eaLnBrk="1" fontAlgn="base" hangingPunct="1">
        <a:lnSpc>
          <a:spcPct val="90000"/>
        </a:lnSpc>
        <a:spcBef>
          <a:spcPct val="0"/>
        </a:spcBef>
        <a:spcAft>
          <a:spcPct val="0"/>
        </a:spcAft>
        <a:defRPr sz="2800" b="1">
          <a:solidFill>
            <a:srgbClr val="007FC4"/>
          </a:solidFill>
          <a:latin typeface="Arial" pitchFamily="34" charset="0"/>
        </a:defRPr>
      </a:lvl6pPr>
      <a:lvl7pPr marL="911749" algn="l" rtl="0" eaLnBrk="1" fontAlgn="base" hangingPunct="1">
        <a:lnSpc>
          <a:spcPct val="90000"/>
        </a:lnSpc>
        <a:spcBef>
          <a:spcPct val="0"/>
        </a:spcBef>
        <a:spcAft>
          <a:spcPct val="0"/>
        </a:spcAft>
        <a:defRPr sz="2800" b="1">
          <a:solidFill>
            <a:srgbClr val="007FC4"/>
          </a:solidFill>
          <a:latin typeface="Arial" pitchFamily="34" charset="0"/>
        </a:defRPr>
      </a:lvl7pPr>
      <a:lvl8pPr marL="1367627" algn="l" rtl="0" eaLnBrk="1" fontAlgn="base" hangingPunct="1">
        <a:lnSpc>
          <a:spcPct val="90000"/>
        </a:lnSpc>
        <a:spcBef>
          <a:spcPct val="0"/>
        </a:spcBef>
        <a:spcAft>
          <a:spcPct val="0"/>
        </a:spcAft>
        <a:defRPr sz="2800" b="1">
          <a:solidFill>
            <a:srgbClr val="007FC4"/>
          </a:solidFill>
          <a:latin typeface="Arial" pitchFamily="34" charset="0"/>
        </a:defRPr>
      </a:lvl8pPr>
      <a:lvl9pPr marL="1823499" algn="l" rtl="0" eaLnBrk="1" fontAlgn="base" hangingPunct="1">
        <a:lnSpc>
          <a:spcPct val="90000"/>
        </a:lnSpc>
        <a:spcBef>
          <a:spcPct val="0"/>
        </a:spcBef>
        <a:spcAft>
          <a:spcPct val="0"/>
        </a:spcAft>
        <a:defRPr sz="2800" b="1">
          <a:solidFill>
            <a:srgbClr val="007FC4"/>
          </a:solidFill>
          <a:latin typeface="Arial" pitchFamily="34" charset="0"/>
        </a:defRPr>
      </a:lvl9pPr>
    </p:titleStyle>
    <p:bodyStyle>
      <a:lvl1pPr marL="341904" indent="-341904" algn="l" rtl="0" eaLnBrk="0" fontAlgn="base" hangingPunct="0">
        <a:spcBef>
          <a:spcPct val="0"/>
        </a:spcBef>
        <a:spcAft>
          <a:spcPts val="900"/>
        </a:spcAft>
        <a:buClr>
          <a:schemeClr val="accent1"/>
        </a:buClr>
        <a:buSzPct val="99000"/>
        <a:buFont typeface="Wingdings 3" pitchFamily="18" charset="2"/>
        <a:buChar char="}"/>
        <a:tabLst>
          <a:tab pos="1802922" algn="l"/>
        </a:tabLst>
        <a:defRPr sz="2000">
          <a:solidFill>
            <a:schemeClr val="tx1"/>
          </a:solidFill>
          <a:latin typeface="+mn-lt"/>
          <a:ea typeface="+mn-ea"/>
          <a:cs typeface="+mn-cs"/>
        </a:defRPr>
      </a:lvl1pPr>
      <a:lvl2pPr marL="740796" indent="-284926" algn="l" rtl="0" eaLnBrk="0" fontAlgn="base" hangingPunct="0">
        <a:spcBef>
          <a:spcPts val="200"/>
        </a:spcBef>
        <a:spcAft>
          <a:spcPts val="900"/>
        </a:spcAft>
        <a:buClr>
          <a:schemeClr val="accent1"/>
        </a:buClr>
        <a:buSzPct val="99000"/>
        <a:buFont typeface="Wingdings 3" pitchFamily="18" charset="2"/>
        <a:buChar char="}"/>
        <a:tabLst>
          <a:tab pos="1802922" algn="l"/>
        </a:tabLst>
        <a:defRPr sz="2000">
          <a:solidFill>
            <a:schemeClr val="tx1"/>
          </a:solidFill>
          <a:latin typeface="+mn-lt"/>
        </a:defRPr>
      </a:lvl2pPr>
      <a:lvl3pPr marL="1139690" indent="-227937" algn="l" rtl="0" eaLnBrk="0" fontAlgn="base" hangingPunct="0">
        <a:spcBef>
          <a:spcPts val="200"/>
        </a:spcBef>
        <a:spcAft>
          <a:spcPts val="900"/>
        </a:spcAft>
        <a:buClr>
          <a:schemeClr val="accent1"/>
        </a:buClr>
        <a:buSzPct val="99000"/>
        <a:buFont typeface="Wingdings 3" pitchFamily="18" charset="2"/>
        <a:buChar char="}"/>
        <a:tabLst>
          <a:tab pos="1802922" algn="l"/>
        </a:tabLst>
        <a:defRPr sz="2000">
          <a:solidFill>
            <a:schemeClr val="tx1"/>
          </a:solidFill>
          <a:latin typeface="+mn-lt"/>
        </a:defRPr>
      </a:lvl3pPr>
      <a:lvl4pPr marL="1557572" indent="-227937" algn="l" rtl="0" eaLnBrk="0" fontAlgn="base" hangingPunct="0">
        <a:spcBef>
          <a:spcPts val="200"/>
        </a:spcBef>
        <a:spcAft>
          <a:spcPts val="900"/>
        </a:spcAft>
        <a:buClr>
          <a:schemeClr val="accent1"/>
        </a:buClr>
        <a:buSzPct val="99000"/>
        <a:buFont typeface="Wingdings 3" pitchFamily="18" charset="2"/>
        <a:buChar char="}"/>
        <a:tabLst>
          <a:tab pos="1802922" algn="l"/>
        </a:tabLst>
        <a:defRPr sz="2000">
          <a:solidFill>
            <a:schemeClr val="tx1"/>
          </a:solidFill>
          <a:latin typeface="+mn-lt"/>
        </a:defRPr>
      </a:lvl4pPr>
      <a:lvl5pPr marL="1975462" indent="-227937" algn="l" rtl="0" eaLnBrk="0" fontAlgn="base" hangingPunct="0">
        <a:spcBef>
          <a:spcPts val="200"/>
        </a:spcBef>
        <a:spcAft>
          <a:spcPts val="900"/>
        </a:spcAft>
        <a:buClr>
          <a:schemeClr val="accent1"/>
        </a:buClr>
        <a:buSzPct val="99000"/>
        <a:buFont typeface="Wingdings 3" pitchFamily="18" charset="2"/>
        <a:buChar char=""/>
        <a:tabLst>
          <a:tab pos="1802922" algn="l"/>
        </a:tabLst>
        <a:defRPr sz="2000">
          <a:solidFill>
            <a:schemeClr val="tx1"/>
          </a:solidFill>
          <a:latin typeface="+mn-lt"/>
        </a:defRPr>
      </a:lvl5pPr>
      <a:lvl6pPr marL="2431330" indent="-227937" algn="l" rtl="0" eaLnBrk="1" fontAlgn="base" hangingPunct="1">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6pPr>
      <a:lvl7pPr marL="2887206" indent="-227937" algn="l" rtl="0" eaLnBrk="1" fontAlgn="base" hangingPunct="1">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7pPr>
      <a:lvl8pPr marL="3343083" indent="-227937" algn="l" rtl="0" eaLnBrk="1" fontAlgn="base" hangingPunct="1">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8pPr>
      <a:lvl9pPr marL="3798957" indent="-227937" algn="l" rtl="0" eaLnBrk="1" fontAlgn="base" hangingPunct="1">
        <a:spcBef>
          <a:spcPts val="200"/>
        </a:spcBef>
        <a:spcAft>
          <a:spcPts val="900"/>
        </a:spcAft>
        <a:buClr>
          <a:srgbClr val="007FC4"/>
        </a:buClr>
        <a:buSzPct val="99000"/>
        <a:buFont typeface="Wingdings 3" pitchFamily="18" charset="2"/>
        <a:buChar char=""/>
        <a:tabLst>
          <a:tab pos="1802922" algn="l"/>
        </a:tabLst>
        <a:defRPr sz="2000">
          <a:solidFill>
            <a:schemeClr val="tx1"/>
          </a:solidFill>
          <a:latin typeface="+mn-lt"/>
        </a:defRPr>
      </a:lvl9pPr>
    </p:bodyStyle>
    <p:otherStyle>
      <a:defPPr>
        <a:defRPr lang="de-DE"/>
      </a:defPPr>
      <a:lvl1pPr marL="0" algn="l" defTabSz="911749" rtl="0" eaLnBrk="1" latinLnBrk="0" hangingPunct="1">
        <a:defRPr sz="1800" kern="1200">
          <a:solidFill>
            <a:schemeClr val="tx1"/>
          </a:solidFill>
          <a:latin typeface="+mn-lt"/>
          <a:ea typeface="+mn-ea"/>
          <a:cs typeface="+mn-cs"/>
        </a:defRPr>
      </a:lvl1pPr>
      <a:lvl2pPr marL="455872" algn="l" defTabSz="911749" rtl="0" eaLnBrk="1" latinLnBrk="0" hangingPunct="1">
        <a:defRPr sz="1800" kern="1200">
          <a:solidFill>
            <a:schemeClr val="tx1"/>
          </a:solidFill>
          <a:latin typeface="+mn-lt"/>
          <a:ea typeface="+mn-ea"/>
          <a:cs typeface="+mn-cs"/>
        </a:defRPr>
      </a:lvl2pPr>
      <a:lvl3pPr marL="911749" algn="l" defTabSz="911749" rtl="0" eaLnBrk="1" latinLnBrk="0" hangingPunct="1">
        <a:defRPr sz="1800" kern="1200">
          <a:solidFill>
            <a:schemeClr val="tx1"/>
          </a:solidFill>
          <a:latin typeface="+mn-lt"/>
          <a:ea typeface="+mn-ea"/>
          <a:cs typeface="+mn-cs"/>
        </a:defRPr>
      </a:lvl3pPr>
      <a:lvl4pPr marL="1367627" algn="l" defTabSz="911749" rtl="0" eaLnBrk="1" latinLnBrk="0" hangingPunct="1">
        <a:defRPr sz="1800" kern="1200">
          <a:solidFill>
            <a:schemeClr val="tx1"/>
          </a:solidFill>
          <a:latin typeface="+mn-lt"/>
          <a:ea typeface="+mn-ea"/>
          <a:cs typeface="+mn-cs"/>
        </a:defRPr>
      </a:lvl4pPr>
      <a:lvl5pPr marL="1823499" algn="l" defTabSz="911749" rtl="0" eaLnBrk="1" latinLnBrk="0" hangingPunct="1">
        <a:defRPr sz="1800" kern="1200">
          <a:solidFill>
            <a:schemeClr val="tx1"/>
          </a:solidFill>
          <a:latin typeface="+mn-lt"/>
          <a:ea typeface="+mn-ea"/>
          <a:cs typeface="+mn-cs"/>
        </a:defRPr>
      </a:lvl5pPr>
      <a:lvl6pPr marL="2279376" algn="l" defTabSz="911749" rtl="0" eaLnBrk="1" latinLnBrk="0" hangingPunct="1">
        <a:defRPr sz="1800" kern="1200">
          <a:solidFill>
            <a:schemeClr val="tx1"/>
          </a:solidFill>
          <a:latin typeface="+mn-lt"/>
          <a:ea typeface="+mn-ea"/>
          <a:cs typeface="+mn-cs"/>
        </a:defRPr>
      </a:lvl6pPr>
      <a:lvl7pPr marL="2735248" algn="l" defTabSz="911749" rtl="0" eaLnBrk="1" latinLnBrk="0" hangingPunct="1">
        <a:defRPr sz="1800" kern="1200">
          <a:solidFill>
            <a:schemeClr val="tx1"/>
          </a:solidFill>
          <a:latin typeface="+mn-lt"/>
          <a:ea typeface="+mn-ea"/>
          <a:cs typeface="+mn-cs"/>
        </a:defRPr>
      </a:lvl7pPr>
      <a:lvl8pPr marL="3191116" algn="l" defTabSz="911749" rtl="0" eaLnBrk="1" latinLnBrk="0" hangingPunct="1">
        <a:defRPr sz="1800" kern="1200">
          <a:solidFill>
            <a:schemeClr val="tx1"/>
          </a:solidFill>
          <a:latin typeface="+mn-lt"/>
          <a:ea typeface="+mn-ea"/>
          <a:cs typeface="+mn-cs"/>
        </a:defRPr>
      </a:lvl8pPr>
      <a:lvl9pPr marL="3646996" algn="l" defTabSz="91174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mailto:braegger@IQESonline.net" TargetMode="External"/><Relationship Id="rId2" Type="http://schemas.openxmlformats.org/officeDocument/2006/relationships/hyperlink" Target="mailto:jens.lucht@foeg.uzh.ch"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hyperlink" Target="https://www.google.ch/url?sa=i&amp;rct=j&amp;q=&amp;esrc=s&amp;source=images&amp;cd=&amp;cad=rja&amp;uact=8&amp;ved=0ahUKEwju5o2tx_rWAhXsB8AKHQNbB10QjRwIBw&amp;url=http://www.mvinvest.ch/portals/0/Logos/&amp;psig=AOvVaw1ekNA_neDA_IjTHp7k0AGf&amp;ust=150842934427466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F1FF"/>
        </a:solidFill>
        <a:effectLst/>
      </p:bgPr>
    </p:bg>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a:prstGeom prst="rect">
            <a:avLst/>
          </a:prstGeom>
        </p:spPr>
        <p:txBody>
          <a:bodyPr vert="horz" lIns="91164" tIns="45584" rIns="91164" bIns="45584" rtlCol="0" anchor="t"/>
          <a:lstStyle>
            <a:defPPr>
              <a:defRPr lang="en-US"/>
            </a:defPPr>
            <a:lvl1pPr algn="r" rtl="0" fontAlgn="base">
              <a:spcBef>
                <a:spcPct val="0"/>
              </a:spcBef>
              <a:spcAft>
                <a:spcPct val="0"/>
              </a:spcAft>
              <a:defRPr sz="900" kern="1200">
                <a:solidFill>
                  <a:prstClr val="black"/>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1D150-355B-43E1-B021-FF2489E1D50A}" type="slidenum">
              <a:rPr kumimoji="0" lang="de-DE" sz="9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sz="9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8" name="Titel 1"/>
          <p:cNvSpPr txBox="1">
            <a:spLocks/>
          </p:cNvSpPr>
          <p:nvPr/>
        </p:nvSpPr>
        <p:spPr bwMode="auto">
          <a:xfrm>
            <a:off x="179512" y="1196752"/>
            <a:ext cx="8856984" cy="1440160"/>
          </a:xfrm>
          <a:prstGeom prst="rect">
            <a:avLst/>
          </a:prstGeom>
          <a:noFill/>
          <a:ln w="9525">
            <a:noFill/>
            <a:miter lim="800000"/>
            <a:headEnd/>
            <a:tailEnd/>
          </a:ln>
        </p:spPr>
        <p:txBody>
          <a:bodyPr vert="horz" wrap="square" lIns="91164" tIns="45584" rIns="91164" bIns="45584" numCol="1" anchor="t" anchorCtr="0" compatLnSpc="1">
            <a:prstTxWarp prst="textNoShape">
              <a:avLst/>
            </a:prstTxWarp>
          </a:bodyPr>
          <a:lstStyle>
            <a:lvl1pPr algn="l" rtl="0" eaLnBrk="0" fontAlgn="base" hangingPunct="0">
              <a:lnSpc>
                <a:spcPct val="90000"/>
              </a:lnSpc>
              <a:spcBef>
                <a:spcPct val="0"/>
              </a:spcBef>
              <a:spcAft>
                <a:spcPct val="0"/>
              </a:spcAft>
              <a:defRPr sz="2800" b="1">
                <a:solidFill>
                  <a:srgbClr val="007FC4"/>
                </a:solidFill>
                <a:latin typeface="+mj-lt"/>
                <a:ea typeface="+mj-ea"/>
                <a:cs typeface="+mj-cs"/>
              </a:defRPr>
            </a:lvl1pPr>
            <a:lvl2pPr algn="l" rtl="0" eaLnBrk="0" fontAlgn="base" hangingPunct="0">
              <a:lnSpc>
                <a:spcPct val="90000"/>
              </a:lnSpc>
              <a:spcBef>
                <a:spcPct val="0"/>
              </a:spcBef>
              <a:spcAft>
                <a:spcPct val="0"/>
              </a:spcAft>
              <a:defRPr sz="2800" b="1">
                <a:solidFill>
                  <a:srgbClr val="007FC4"/>
                </a:solidFill>
                <a:latin typeface="Arial" pitchFamily="34" charset="0"/>
              </a:defRPr>
            </a:lvl2pPr>
            <a:lvl3pPr algn="l" rtl="0" eaLnBrk="0" fontAlgn="base" hangingPunct="0">
              <a:lnSpc>
                <a:spcPct val="90000"/>
              </a:lnSpc>
              <a:spcBef>
                <a:spcPct val="0"/>
              </a:spcBef>
              <a:spcAft>
                <a:spcPct val="0"/>
              </a:spcAft>
              <a:defRPr sz="2800" b="1">
                <a:solidFill>
                  <a:srgbClr val="007FC4"/>
                </a:solidFill>
                <a:latin typeface="Arial" pitchFamily="34" charset="0"/>
              </a:defRPr>
            </a:lvl3pPr>
            <a:lvl4pPr algn="l" rtl="0" eaLnBrk="0" fontAlgn="base" hangingPunct="0">
              <a:lnSpc>
                <a:spcPct val="90000"/>
              </a:lnSpc>
              <a:spcBef>
                <a:spcPct val="0"/>
              </a:spcBef>
              <a:spcAft>
                <a:spcPct val="0"/>
              </a:spcAft>
              <a:defRPr sz="2800" b="1">
                <a:solidFill>
                  <a:srgbClr val="007FC4"/>
                </a:solidFill>
                <a:latin typeface="Arial" pitchFamily="34" charset="0"/>
              </a:defRPr>
            </a:lvl4pPr>
            <a:lvl5pPr algn="l" rtl="0" eaLnBrk="0" fontAlgn="base" hangingPunct="0">
              <a:lnSpc>
                <a:spcPct val="90000"/>
              </a:lnSpc>
              <a:spcBef>
                <a:spcPct val="0"/>
              </a:spcBef>
              <a:spcAft>
                <a:spcPct val="0"/>
              </a:spcAft>
              <a:defRPr sz="2800" b="1">
                <a:solidFill>
                  <a:srgbClr val="007FC4"/>
                </a:solidFill>
                <a:latin typeface="Arial" pitchFamily="34" charset="0"/>
              </a:defRPr>
            </a:lvl5pPr>
            <a:lvl6pPr marL="455872" algn="l" rtl="0" eaLnBrk="0" fontAlgn="base" hangingPunct="0">
              <a:lnSpc>
                <a:spcPct val="90000"/>
              </a:lnSpc>
              <a:spcBef>
                <a:spcPct val="0"/>
              </a:spcBef>
              <a:spcAft>
                <a:spcPct val="0"/>
              </a:spcAft>
              <a:defRPr sz="2800" b="1">
                <a:solidFill>
                  <a:srgbClr val="007FC4"/>
                </a:solidFill>
                <a:latin typeface="Arial" pitchFamily="34" charset="0"/>
              </a:defRPr>
            </a:lvl6pPr>
            <a:lvl7pPr marL="911749" algn="l" rtl="0" eaLnBrk="0" fontAlgn="base" hangingPunct="0">
              <a:lnSpc>
                <a:spcPct val="90000"/>
              </a:lnSpc>
              <a:spcBef>
                <a:spcPct val="0"/>
              </a:spcBef>
              <a:spcAft>
                <a:spcPct val="0"/>
              </a:spcAft>
              <a:defRPr sz="2800" b="1">
                <a:solidFill>
                  <a:srgbClr val="007FC4"/>
                </a:solidFill>
                <a:latin typeface="Arial" pitchFamily="34" charset="0"/>
              </a:defRPr>
            </a:lvl7pPr>
            <a:lvl8pPr marL="1367627" algn="l" rtl="0" eaLnBrk="0" fontAlgn="base" hangingPunct="0">
              <a:lnSpc>
                <a:spcPct val="90000"/>
              </a:lnSpc>
              <a:spcBef>
                <a:spcPct val="0"/>
              </a:spcBef>
              <a:spcAft>
                <a:spcPct val="0"/>
              </a:spcAft>
              <a:defRPr sz="2800" b="1">
                <a:solidFill>
                  <a:srgbClr val="007FC4"/>
                </a:solidFill>
                <a:latin typeface="Arial" pitchFamily="34" charset="0"/>
              </a:defRPr>
            </a:lvl8pPr>
            <a:lvl9pPr marL="1823499" algn="l" rtl="0" eaLnBrk="0" fontAlgn="base" hangingPunct="0">
              <a:lnSpc>
                <a:spcPct val="90000"/>
              </a:lnSpc>
              <a:spcBef>
                <a:spcPct val="0"/>
              </a:spcBef>
              <a:spcAft>
                <a:spcPct val="0"/>
              </a:spcAft>
              <a:defRPr sz="2800" b="1">
                <a:solidFill>
                  <a:srgbClr val="007FC4"/>
                </a:solidFill>
                <a:latin typeface="Arial" pitchFamily="34" charset="0"/>
              </a:defRPr>
            </a:lvl9pPr>
          </a:lstStyle>
          <a:p>
            <a:r>
              <a:rPr kumimoji="0" lang="de-DE" sz="3200" b="1" i="0" u="none" strike="noStrike" kern="1200" cap="none" spc="0" normalizeH="0" baseline="0" noProof="0" dirty="0" smtClean="0">
                <a:ln>
                  <a:noFill/>
                </a:ln>
                <a:solidFill>
                  <a:srgbClr val="0070C0"/>
                </a:solidFill>
                <a:effectLst/>
                <a:uLnTx/>
                <a:uFillTx/>
                <a:latin typeface="Arial"/>
                <a:ea typeface="+mj-ea"/>
                <a:cs typeface="+mj-cs"/>
              </a:rPr>
              <a:t>Projekt </a:t>
            </a:r>
            <a:r>
              <a:rPr kumimoji="0" lang="de-DE" sz="3200" b="1" i="0" u="none" strike="noStrike" kern="1200" cap="none" spc="0" normalizeH="0" baseline="0" noProof="0" dirty="0">
                <a:ln>
                  <a:noFill/>
                </a:ln>
                <a:solidFill>
                  <a:srgbClr val="0070C0"/>
                </a:solidFill>
                <a:effectLst/>
                <a:uLnTx/>
                <a:uFillTx/>
                <a:latin typeface="Arial"/>
                <a:ea typeface="+mj-ea"/>
                <a:cs typeface="+mj-cs"/>
              </a:rPr>
              <a:t>CHECK </a:t>
            </a:r>
            <a:r>
              <a:rPr kumimoji="0" lang="de-DE" sz="3200" b="1" i="0" u="none" strike="noStrike" kern="1200" cap="none" spc="0" normalizeH="0" baseline="0" noProof="0" dirty="0" smtClean="0">
                <a:ln>
                  <a:noFill/>
                </a:ln>
                <a:solidFill>
                  <a:srgbClr val="0070C0"/>
                </a:solidFill>
                <a:effectLst/>
                <a:uLnTx/>
                <a:uFillTx/>
                <a:latin typeface="Arial"/>
                <a:ea typeface="+mj-ea"/>
                <a:cs typeface="+mj-cs"/>
              </a:rPr>
              <a:t>NEWS</a:t>
            </a:r>
          </a:p>
          <a:p>
            <a:endParaRPr lang="de-DE" sz="3200" dirty="0">
              <a:solidFill>
                <a:srgbClr val="0070C0"/>
              </a:solidFill>
              <a:latin typeface="Arial"/>
            </a:endParaRPr>
          </a:p>
          <a:p>
            <a:endParaRPr lang="de-DE" sz="2000" dirty="0" smtClean="0"/>
          </a:p>
          <a:p>
            <a:endParaRPr lang="de-DE" sz="2000" dirty="0" smtClean="0"/>
          </a:p>
          <a:p>
            <a:endParaRPr lang="de-DE" sz="2000" dirty="0"/>
          </a:p>
          <a:p>
            <a:r>
              <a:rPr lang="de-DE" sz="2000" dirty="0" smtClean="0"/>
              <a:t>Schweizer </a:t>
            </a:r>
            <a:r>
              <a:rPr lang="de-DE" sz="2000" dirty="0"/>
              <a:t>Plattform Bildung 2030</a:t>
            </a:r>
          </a:p>
          <a:p>
            <a:r>
              <a:rPr lang="de-DE" sz="2000" dirty="0"/>
              <a:t>Schweizerische UNESCO-Kommission</a:t>
            </a:r>
          </a:p>
          <a:p>
            <a:endParaRPr lang="it-CH" sz="2000" dirty="0" smtClean="0"/>
          </a:p>
          <a:p>
            <a:r>
              <a:rPr lang="it-CH" sz="2000" dirty="0" smtClean="0"/>
              <a:t>22.09.2021</a:t>
            </a:r>
          </a:p>
          <a:p>
            <a:endParaRPr lang="it-CH" sz="2000" dirty="0"/>
          </a:p>
          <a:p>
            <a:endParaRPr lang="it-CH" sz="2000" dirty="0" smtClean="0"/>
          </a:p>
          <a:p>
            <a:r>
              <a:rPr lang="it-CH" sz="2000" dirty="0" smtClean="0"/>
              <a:t>Dr. Jens Lucht</a:t>
            </a:r>
          </a:p>
          <a:p>
            <a:r>
              <a:rPr lang="it-CH" sz="2000" dirty="0" smtClean="0"/>
              <a:t>Fög – </a:t>
            </a:r>
            <a:r>
              <a:rPr lang="it-CH" sz="2000" dirty="0" err="1" smtClean="0"/>
              <a:t>Forschungszentrum</a:t>
            </a:r>
            <a:r>
              <a:rPr lang="it-CH" sz="2000" dirty="0" smtClean="0"/>
              <a:t> </a:t>
            </a:r>
            <a:r>
              <a:rPr lang="it-CH" sz="2000" dirty="0" err="1" smtClean="0"/>
              <a:t>Öffentlichkeit</a:t>
            </a:r>
            <a:r>
              <a:rPr lang="it-CH" sz="2000" dirty="0" smtClean="0"/>
              <a:t> und </a:t>
            </a:r>
            <a:r>
              <a:rPr lang="it-CH" sz="2000" dirty="0" err="1" smtClean="0"/>
              <a:t>Gesellschaft</a:t>
            </a:r>
            <a:endParaRPr lang="it-CH" sz="2000" dirty="0" smtClean="0"/>
          </a:p>
          <a:p>
            <a:r>
              <a:rPr lang="it-CH" sz="2000" dirty="0" err="1" smtClean="0"/>
              <a:t>Universität</a:t>
            </a:r>
            <a:r>
              <a:rPr lang="it-CH" sz="2000" dirty="0" smtClean="0"/>
              <a:t> </a:t>
            </a:r>
            <a:r>
              <a:rPr lang="it-CH" sz="2000" dirty="0" err="1" smtClean="0"/>
              <a:t>Zürich</a:t>
            </a:r>
            <a:endParaRPr lang="de-DE" sz="2000" dirty="0"/>
          </a:p>
          <a:p>
            <a:pPr marL="0" marR="0" lvl="0" indent="0" algn="l" defTabSz="914400" rtl="0" eaLnBrk="0" fontAlgn="base" latinLnBrk="0" hangingPunct="0">
              <a:lnSpc>
                <a:spcPct val="90000"/>
              </a:lnSpc>
              <a:spcBef>
                <a:spcPct val="0"/>
              </a:spcBef>
              <a:spcAft>
                <a:spcPct val="0"/>
              </a:spcAft>
              <a:buClrTx/>
              <a:buSzTx/>
              <a:buFontTx/>
              <a:buNone/>
              <a:tabLst>
                <a:tab pos="538163" algn="l"/>
              </a:tabLst>
              <a:defRPr/>
            </a:pPr>
            <a:r>
              <a:rPr kumimoji="0" lang="de-CH" sz="3600" b="0" i="0" u="none" strike="noStrike" kern="0" cap="none" spc="0" normalizeH="0" baseline="0" noProof="0" dirty="0">
                <a:ln>
                  <a:noFill/>
                </a:ln>
                <a:solidFill>
                  <a:srgbClr val="007FC4"/>
                </a:solidFill>
                <a:effectLst/>
                <a:uLnTx/>
                <a:uFillTx/>
                <a:latin typeface="Arial"/>
                <a:ea typeface="+mj-ea"/>
                <a:cs typeface="+mj-cs"/>
              </a:rPr>
              <a:t/>
            </a:r>
            <a:br>
              <a:rPr kumimoji="0" lang="de-CH" sz="3600" b="0" i="0" u="none" strike="noStrike" kern="0" cap="none" spc="0" normalizeH="0" baseline="0" noProof="0" dirty="0">
                <a:ln>
                  <a:noFill/>
                </a:ln>
                <a:solidFill>
                  <a:srgbClr val="007FC4"/>
                </a:solidFill>
                <a:effectLst/>
                <a:uLnTx/>
                <a:uFillTx/>
                <a:latin typeface="Arial"/>
                <a:ea typeface="+mj-ea"/>
                <a:cs typeface="+mj-cs"/>
              </a:rPr>
            </a:br>
            <a:r>
              <a:rPr kumimoji="0" lang="de-DE" sz="4800" b="1" i="0" u="none" strike="noStrike" kern="0" cap="none" spc="0" normalizeH="0" baseline="0" noProof="0" dirty="0">
                <a:ln>
                  <a:noFill/>
                </a:ln>
                <a:solidFill>
                  <a:prstClr val="black"/>
                </a:solidFill>
                <a:effectLst/>
                <a:uLnTx/>
                <a:uFillTx/>
                <a:latin typeface="Arial"/>
                <a:ea typeface="+mj-ea"/>
                <a:cs typeface="+mj-cs"/>
              </a:rPr>
              <a:t/>
            </a:r>
            <a:br>
              <a:rPr kumimoji="0" lang="de-DE" sz="4800" b="1" i="0" u="none" strike="noStrike" kern="0" cap="none" spc="0" normalizeH="0" baseline="0" noProof="0" dirty="0">
                <a:ln>
                  <a:noFill/>
                </a:ln>
                <a:solidFill>
                  <a:prstClr val="black"/>
                </a:solidFill>
                <a:effectLst/>
                <a:uLnTx/>
                <a:uFillTx/>
                <a:latin typeface="Arial"/>
                <a:ea typeface="+mj-ea"/>
                <a:cs typeface="+mj-cs"/>
              </a:rPr>
            </a:br>
            <a:r>
              <a:rPr kumimoji="0" lang="de-DE" sz="3600" b="1" i="0" u="none" strike="noStrike" kern="0" cap="none" spc="0" normalizeH="0" baseline="0" noProof="0" dirty="0">
                <a:ln>
                  <a:noFill/>
                </a:ln>
                <a:solidFill>
                  <a:srgbClr val="007FC4"/>
                </a:solidFill>
                <a:effectLst/>
                <a:uLnTx/>
                <a:uFillTx/>
                <a:latin typeface="Arial" pitchFamily="34" charset="0"/>
                <a:ea typeface="+mj-ea"/>
                <a:cs typeface="Arial" pitchFamily="34" charset="0"/>
              </a:rPr>
              <a:t/>
            </a:r>
            <a:br>
              <a:rPr kumimoji="0" lang="de-DE" sz="3600" b="1" i="0" u="none" strike="noStrike" kern="0" cap="none" spc="0" normalizeH="0" baseline="0" noProof="0" dirty="0">
                <a:ln>
                  <a:noFill/>
                </a:ln>
                <a:solidFill>
                  <a:srgbClr val="007FC4"/>
                </a:solidFill>
                <a:effectLst/>
                <a:uLnTx/>
                <a:uFillTx/>
                <a:latin typeface="Arial" pitchFamily="34" charset="0"/>
                <a:ea typeface="+mj-ea"/>
                <a:cs typeface="Arial" pitchFamily="34" charset="0"/>
              </a:rPr>
            </a:br>
            <a:endParaRPr kumimoji="0" lang="de-DE" sz="1200" b="0" i="0" u="none" strike="noStrike" kern="0" cap="none" spc="0" normalizeH="0" baseline="0" noProof="0" dirty="0">
              <a:ln>
                <a:noFill/>
              </a:ln>
              <a:solidFill>
                <a:srgbClr val="007FC4"/>
              </a:solidFill>
              <a:effectLst/>
              <a:uLnTx/>
              <a:uFillTx/>
              <a:latin typeface="Arial" pitchFamily="34" charset="0"/>
              <a:ea typeface="+mj-ea"/>
              <a:cs typeface="Arial" pitchFamily="34" charset="0"/>
            </a:endParaRPr>
          </a:p>
        </p:txBody>
      </p:sp>
      <p:pic>
        <p:nvPicPr>
          <p:cNvPr id="7" name="image1.png">
            <a:extLst>
              <a:ext uri="{FF2B5EF4-FFF2-40B4-BE49-F238E27FC236}">
                <a16:creationId xmlns="" xmlns:a16="http://schemas.microsoft.com/office/drawing/2014/main" id="{3A80037D-449B-4997-96D3-8F718D7A15E5}"/>
              </a:ext>
            </a:extLst>
          </p:cNvPr>
          <p:cNvPicPr/>
          <p:nvPr/>
        </p:nvPicPr>
        <p:blipFill>
          <a:blip r:embed="rId3" cstate="print"/>
          <a:stretch>
            <a:fillRect/>
          </a:stretch>
        </p:blipFill>
        <p:spPr>
          <a:xfrm>
            <a:off x="6734368" y="188640"/>
            <a:ext cx="2230120" cy="337820"/>
          </a:xfrm>
          <a:prstGeom prst="rect">
            <a:avLst/>
          </a:prstGeom>
        </p:spPr>
      </p:pic>
    </p:spTree>
    <p:extLst>
      <p:ext uri="{BB962C8B-B14F-4D97-AF65-F5344CB8AC3E}">
        <p14:creationId xmlns:p14="http://schemas.microsoft.com/office/powerpoint/2010/main" val="379689236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nhaltsplatzhalter 2">
            <a:extLst>
              <a:ext uri="{FF2B5EF4-FFF2-40B4-BE49-F238E27FC236}">
                <a16:creationId xmlns="" xmlns:a16="http://schemas.microsoft.com/office/drawing/2014/main" id="{A698CBDF-391C-40E0-97D5-2564E200705D}"/>
              </a:ext>
            </a:extLst>
          </p:cNvPr>
          <p:cNvSpPr txBox="1">
            <a:spLocks/>
          </p:cNvSpPr>
          <p:nvPr/>
        </p:nvSpPr>
        <p:spPr>
          <a:xfrm>
            <a:off x="323528" y="1125066"/>
            <a:ext cx="8568952" cy="5256262"/>
          </a:xfrm>
        </p:spPr>
        <p:txBody>
          <a:bodyPr/>
          <a:lstStyle>
            <a:lvl1pPr marL="342900" indent="-342900" algn="l" rtl="0" eaLnBrk="0" fontAlgn="base" hangingPunct="0">
              <a:spcBef>
                <a:spcPct val="0"/>
              </a:spcBef>
              <a:spcAft>
                <a:spcPts val="900"/>
              </a:spcAft>
              <a:buClr>
                <a:srgbClr val="007FC4"/>
              </a:buClr>
              <a:buSzPct val="99000"/>
              <a:buFont typeface="Wingdings 3" pitchFamily="18" charset="2"/>
              <a:buChar char="}"/>
              <a:tabLst>
                <a:tab pos="1808163" algn="l"/>
              </a:tabLst>
              <a:defRPr sz="2400">
                <a:solidFill>
                  <a:schemeClr val="tx1"/>
                </a:solidFill>
                <a:latin typeface="+mn-lt"/>
                <a:ea typeface="+mn-ea"/>
                <a:cs typeface="+mn-cs"/>
              </a:defRPr>
            </a:lvl1pPr>
            <a:lvl2pPr marL="742950" indent="-28575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5pPr>
            <a:lvl6pPr marL="24384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a:lstStyle>
          <a:p>
            <a:pPr marL="342900" marR="0" lvl="0" indent="-342900" algn="l" defTabSz="914400" rtl="0" eaLnBrk="0" fontAlgn="base" latinLnBrk="0" hangingPunct="0">
              <a:lnSpc>
                <a:spcPct val="100000"/>
              </a:lnSpc>
              <a:spcBef>
                <a:spcPct val="0"/>
              </a:spcBef>
              <a:spcAft>
                <a:spcPts val="1200"/>
              </a:spcAft>
              <a:buClr>
                <a:srgbClr val="007FC4"/>
              </a:buClr>
              <a:buSzPct val="99000"/>
              <a:buFont typeface="Wingdings 3" pitchFamily="18" charset="2"/>
              <a:buChar char="}"/>
              <a:tabLst>
                <a:tab pos="1808163" algn="l"/>
              </a:tabLst>
              <a:defRPr/>
            </a:pPr>
            <a:endParaRPr kumimoji="0" lang="de-DE" sz="2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image1.png">
            <a:extLst>
              <a:ext uri="{FF2B5EF4-FFF2-40B4-BE49-F238E27FC236}">
                <a16:creationId xmlns="" xmlns:a16="http://schemas.microsoft.com/office/drawing/2014/main" id="{A964FB8D-CDE4-4CDE-A943-2888C5A6268E}"/>
              </a:ext>
            </a:extLst>
          </p:cNvPr>
          <p:cNvPicPr/>
          <p:nvPr/>
        </p:nvPicPr>
        <p:blipFill>
          <a:blip r:embed="rId3" cstate="print"/>
          <a:stretch>
            <a:fillRect/>
          </a:stretch>
        </p:blipFill>
        <p:spPr>
          <a:xfrm>
            <a:off x="6734368" y="188640"/>
            <a:ext cx="2230120" cy="337820"/>
          </a:xfrm>
          <a:prstGeom prst="rect">
            <a:avLst/>
          </a:prstGeom>
        </p:spPr>
      </p:pic>
      <p:sp>
        <p:nvSpPr>
          <p:cNvPr id="9" name="Titel 15">
            <a:extLst>
              <a:ext uri="{FF2B5EF4-FFF2-40B4-BE49-F238E27FC236}">
                <a16:creationId xmlns="" xmlns:a16="http://schemas.microsoft.com/office/drawing/2014/main" id="{C4AF362B-1B74-422A-A0F8-42B70DFAF1F2}"/>
              </a:ext>
            </a:extLst>
          </p:cNvPr>
          <p:cNvSpPr>
            <a:spLocks noGrp="1"/>
          </p:cNvSpPr>
          <p:nvPr>
            <p:ph type="title"/>
          </p:nvPr>
        </p:nvSpPr>
        <p:spPr>
          <a:xfrm>
            <a:off x="382557" y="195697"/>
            <a:ext cx="8426450" cy="721259"/>
          </a:xfrm>
        </p:spPr>
        <p:txBody>
          <a:bodyPr lIns="72000" anchor="t"/>
          <a:lstStyle/>
          <a:p>
            <a:pPr>
              <a:lnSpc>
                <a:spcPts val="2900"/>
              </a:lnSpc>
              <a:tabLst>
                <a:tab pos="538163" algn="l"/>
              </a:tabLst>
            </a:pPr>
            <a:r>
              <a:rPr kumimoji="0" lang="de-CH" sz="2400" i="0" u="none" strike="noStrike" kern="1200" cap="none" spc="0" normalizeH="0" baseline="0" noProof="0" dirty="0">
                <a:ln>
                  <a:noFill/>
                </a:ln>
                <a:solidFill>
                  <a:srgbClr val="0066FF"/>
                </a:solidFill>
                <a:effectLst/>
                <a:uLnTx/>
                <a:uFillTx/>
                <a:latin typeface="+mn-lt"/>
                <a:ea typeface="+mn-ea"/>
                <a:cs typeface="Arial" charset="0"/>
              </a:rPr>
              <a:t/>
            </a:r>
            <a:br>
              <a:rPr kumimoji="0" lang="de-CH" sz="2400" i="0" u="none" strike="noStrike" kern="1200" cap="none" spc="0" normalizeH="0" baseline="0" noProof="0" dirty="0">
                <a:ln>
                  <a:noFill/>
                </a:ln>
                <a:solidFill>
                  <a:srgbClr val="0066FF"/>
                </a:solidFill>
                <a:effectLst/>
                <a:uLnTx/>
                <a:uFillTx/>
                <a:latin typeface="+mn-lt"/>
                <a:ea typeface="+mn-ea"/>
                <a:cs typeface="Arial" charset="0"/>
              </a:rPr>
            </a:br>
            <a:r>
              <a:rPr lang="de-CH" sz="2400" kern="1200" dirty="0">
                <a:solidFill>
                  <a:srgbClr val="FF0000"/>
                </a:solidFill>
                <a:latin typeface="+mn-lt"/>
                <a:ea typeface="+mn-ea"/>
                <a:cs typeface="Arial" charset="0"/>
              </a:rPr>
              <a:t>Schritt 1: Darstellung von</a:t>
            </a:r>
            <a:r>
              <a:rPr kumimoji="0" lang="de-CH" sz="2400" i="0" u="none" strike="noStrike" kern="1200" cap="none" spc="0" normalizeH="0" noProof="0" dirty="0">
                <a:ln>
                  <a:noFill/>
                </a:ln>
                <a:solidFill>
                  <a:srgbClr val="FF0000"/>
                </a:solidFill>
                <a:effectLst/>
                <a:uLnTx/>
                <a:uFillTx/>
                <a:latin typeface="+mn-lt"/>
                <a:ea typeface="+mn-ea"/>
                <a:cs typeface="Arial" charset="0"/>
              </a:rPr>
              <a:t> </a:t>
            </a:r>
            <a:r>
              <a:rPr kumimoji="0" lang="de-CH" sz="2400" i="0" u="none" strike="noStrike" kern="1200" cap="none" spc="0" normalizeH="0" baseline="0" noProof="0" dirty="0">
                <a:ln>
                  <a:noFill/>
                </a:ln>
                <a:solidFill>
                  <a:srgbClr val="FF0000"/>
                </a:solidFill>
                <a:effectLst/>
                <a:uLnTx/>
                <a:uFillTx/>
                <a:latin typeface="+mn-lt"/>
                <a:ea typeface="+mn-ea"/>
                <a:cs typeface="Arial" charset="0"/>
              </a:rPr>
              <a:t>Mediendebatten</a:t>
            </a:r>
            <a:r>
              <a:rPr lang="de-CH" sz="2400" b="0" dirty="0">
                <a:solidFill>
                  <a:srgbClr val="FF0000"/>
                </a:solidFill>
              </a:rPr>
              <a:t/>
            </a:r>
            <a:br>
              <a:rPr lang="de-CH" sz="2400" b="0" dirty="0">
                <a:solidFill>
                  <a:srgbClr val="FF0000"/>
                </a:solidFill>
              </a:rPr>
            </a:br>
            <a:endParaRPr lang="de-CH" sz="2400" b="0" dirty="0">
              <a:solidFill>
                <a:srgbClr val="FF0000"/>
              </a:solidFill>
            </a:endParaRPr>
          </a:p>
        </p:txBody>
      </p:sp>
      <p:pic>
        <p:nvPicPr>
          <p:cNvPr id="7" name="Grafik 6">
            <a:extLst>
              <a:ext uri="{FF2B5EF4-FFF2-40B4-BE49-F238E27FC236}">
                <a16:creationId xmlns="" xmlns:a16="http://schemas.microsoft.com/office/drawing/2014/main" id="{0F456159-4E6A-4882-A191-A027F0ED64F0}"/>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b="59209"/>
          <a:stretch/>
        </p:blipFill>
        <p:spPr bwMode="auto">
          <a:xfrm>
            <a:off x="404870" y="1042874"/>
            <a:ext cx="4104000" cy="5200692"/>
          </a:xfrm>
          <a:prstGeom prst="rect">
            <a:avLst/>
          </a:prstGeom>
          <a:noFill/>
          <a:ln>
            <a:solidFill>
              <a:srgbClr val="FF0000"/>
            </a:solidFill>
          </a:ln>
          <a:effectLst>
            <a:outerShdw blurRad="50800" dist="38100" dir="2700000" algn="tl" rotWithShape="0">
              <a:prstClr val="black">
                <a:alpha val="40000"/>
              </a:prstClr>
            </a:outerShdw>
          </a:effectLst>
        </p:spPr>
      </p:pic>
      <p:pic>
        <p:nvPicPr>
          <p:cNvPr id="8" name="Grafik 7">
            <a:extLst>
              <a:ext uri="{FF2B5EF4-FFF2-40B4-BE49-F238E27FC236}">
                <a16:creationId xmlns="" xmlns:a16="http://schemas.microsoft.com/office/drawing/2014/main" id="{A2238706-B53B-4B79-BBA7-AA65ED535F97}"/>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t="41032" b="6231"/>
          <a:stretch/>
        </p:blipFill>
        <p:spPr bwMode="auto">
          <a:xfrm>
            <a:off x="4779146" y="1042874"/>
            <a:ext cx="4104000" cy="5200692"/>
          </a:xfrm>
          <a:prstGeom prst="rect">
            <a:avLst/>
          </a:prstGeom>
          <a:noFill/>
          <a:ln>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521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620688"/>
            <a:ext cx="8784976" cy="423288"/>
          </a:xfrm>
        </p:spPr>
        <p:txBody>
          <a:bodyPr/>
          <a:lstStyle/>
          <a:p>
            <a:pPr>
              <a:tabLst>
                <a:tab pos="8791575" algn="r"/>
              </a:tabLst>
            </a:pPr>
            <a:r>
              <a:rPr lang="de-CH" sz="2400" b="1" kern="1200" dirty="0">
                <a:solidFill>
                  <a:srgbClr val="FF0000"/>
                </a:solidFill>
                <a:cs typeface="Arial" charset="0"/>
              </a:rPr>
              <a:t>Schritt 2: Aktuelle Skripten zu Medienthemen</a:t>
            </a:r>
            <a:endParaRPr lang="de-CH" sz="2400" b="1" dirty="0"/>
          </a:p>
        </p:txBody>
      </p:sp>
      <p:sp>
        <p:nvSpPr>
          <p:cNvPr id="5" name="Inhaltsplatzhalter 4"/>
          <p:cNvSpPr>
            <a:spLocks noGrp="1"/>
          </p:cNvSpPr>
          <p:nvPr>
            <p:ph idx="1"/>
          </p:nvPr>
        </p:nvSpPr>
        <p:spPr>
          <a:xfrm>
            <a:off x="255838" y="2060848"/>
            <a:ext cx="4709011" cy="3527946"/>
          </a:xfrm>
        </p:spPr>
        <p:txBody>
          <a:bodyPr/>
          <a:lstStyle/>
          <a:p>
            <a:endParaRPr lang="de-CH" sz="1600" b="1" dirty="0">
              <a:solidFill>
                <a:schemeClr val="tx2"/>
              </a:solidFill>
            </a:endParaRPr>
          </a:p>
          <a:p>
            <a:pPr marL="285750" indent="-285750">
              <a:buFont typeface="Wingdings" panose="05000000000000000000" pitchFamily="2" charset="2"/>
              <a:buChar char="§"/>
            </a:pPr>
            <a:endParaRPr lang="de-CH" sz="1600" dirty="0"/>
          </a:p>
          <a:p>
            <a:pPr marL="631825" lvl="1">
              <a:buFont typeface="Wingdings" panose="05000000000000000000" pitchFamily="2" charset="2"/>
              <a:buChar char="§"/>
            </a:pPr>
            <a:endParaRPr lang="de-CH" sz="1600" dirty="0"/>
          </a:p>
          <a:p>
            <a:pPr marL="285750" indent="-285750">
              <a:buFont typeface="Wingdings" panose="05000000000000000000" pitchFamily="2" charset="2"/>
              <a:buChar char="§"/>
            </a:pPr>
            <a:endParaRPr lang="de-CH" dirty="0"/>
          </a:p>
        </p:txBody>
      </p:sp>
      <p:pic>
        <p:nvPicPr>
          <p:cNvPr id="3" name="Grafik 2"/>
          <p:cNvPicPr>
            <a:picLocks noChangeAspect="1"/>
          </p:cNvPicPr>
          <p:nvPr/>
        </p:nvPicPr>
        <p:blipFill>
          <a:blip r:embed="rId3"/>
          <a:stretch>
            <a:fillRect/>
          </a:stretch>
        </p:blipFill>
        <p:spPr>
          <a:xfrm>
            <a:off x="4964848" y="1074258"/>
            <a:ext cx="3567592" cy="5019038"/>
          </a:xfrm>
          <a:prstGeom prst="rect">
            <a:avLst/>
          </a:prstGeom>
        </p:spPr>
      </p:pic>
      <p:sp>
        <p:nvSpPr>
          <p:cNvPr id="6" name="Textfeld 5"/>
          <p:cNvSpPr txBox="1"/>
          <p:nvPr/>
        </p:nvSpPr>
        <p:spPr>
          <a:xfrm>
            <a:off x="293914" y="1700808"/>
            <a:ext cx="4362062" cy="3139321"/>
          </a:xfrm>
          <a:prstGeom prst="rect">
            <a:avLst/>
          </a:prstGeom>
          <a:noFill/>
        </p:spPr>
        <p:txBody>
          <a:bodyPr wrap="square" rtlCol="0">
            <a:spAutoFit/>
          </a:bodyPr>
          <a:lstStyle/>
          <a:p>
            <a:r>
              <a:rPr lang="de-DE" dirty="0"/>
              <a:t>Themen:</a:t>
            </a:r>
          </a:p>
          <a:p>
            <a:endParaRPr lang="de-DE" dirty="0"/>
          </a:p>
          <a:p>
            <a:pPr marL="285750" indent="-285750">
              <a:buFontTx/>
              <a:buChar char="-"/>
            </a:pPr>
            <a:r>
              <a:rPr lang="de-DE" dirty="0"/>
              <a:t>Medien und Demokratie</a:t>
            </a:r>
          </a:p>
          <a:p>
            <a:pPr marL="285750" indent="-285750">
              <a:buFontTx/>
              <a:buChar char="-"/>
            </a:pPr>
            <a:r>
              <a:rPr lang="de-DE" dirty="0"/>
              <a:t>Social Media</a:t>
            </a:r>
          </a:p>
          <a:p>
            <a:pPr marL="285750" indent="-285750">
              <a:buFontTx/>
              <a:buChar char="-"/>
            </a:pPr>
            <a:r>
              <a:rPr lang="de-DE" dirty="0"/>
              <a:t>Jugend und Medien</a:t>
            </a:r>
          </a:p>
          <a:p>
            <a:pPr marL="285750" indent="-285750">
              <a:buFontTx/>
              <a:buChar char="-"/>
            </a:pPr>
            <a:r>
              <a:rPr lang="de-DE" dirty="0"/>
              <a:t>Mediennutzung heute</a:t>
            </a:r>
          </a:p>
          <a:p>
            <a:pPr marL="285750" indent="-285750">
              <a:buFontTx/>
              <a:buChar char="-"/>
            </a:pPr>
            <a:r>
              <a:rPr lang="de-DE" dirty="0"/>
              <a:t>Medienwirkung</a:t>
            </a:r>
          </a:p>
          <a:p>
            <a:pPr marL="285750" indent="-285750">
              <a:buFontTx/>
              <a:buChar char="-"/>
            </a:pPr>
            <a:r>
              <a:rPr lang="de-DE" dirty="0"/>
              <a:t>Verschwörungstheorien</a:t>
            </a:r>
          </a:p>
          <a:p>
            <a:pPr marL="285750" indent="-285750">
              <a:buFontTx/>
              <a:buChar char="-"/>
            </a:pPr>
            <a:r>
              <a:rPr lang="de-DE" dirty="0"/>
              <a:t>…</a:t>
            </a:r>
          </a:p>
          <a:p>
            <a:pPr lvl="1"/>
            <a:endParaRPr lang="de-DE" dirty="0"/>
          </a:p>
          <a:p>
            <a:pPr marL="742950" lvl="1" indent="-285750">
              <a:buFontTx/>
              <a:buChar char="-"/>
            </a:pPr>
            <a:endParaRPr lang="de-DE" dirty="0"/>
          </a:p>
        </p:txBody>
      </p:sp>
    </p:spTree>
    <p:extLst>
      <p:ext uri="{BB962C8B-B14F-4D97-AF65-F5344CB8AC3E}">
        <p14:creationId xmlns:p14="http://schemas.microsoft.com/office/powerpoint/2010/main" val="286954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0"/>
          </p:nvPr>
        </p:nvSpPr>
        <p:spPr>
          <a:prstGeom prst="rect">
            <a:avLst/>
          </a:prstGeom>
        </p:spPr>
        <p:txBody>
          <a:bodyPr vert="horz" lIns="91164" tIns="45584" rIns="91164" bIns="45584" rtlCol="0" anchor="t"/>
          <a:lstStyle>
            <a:defPPr>
              <a:defRPr lang="en-US"/>
            </a:defPPr>
            <a:lvl1pPr algn="r" rtl="0" fontAlgn="base">
              <a:spcBef>
                <a:spcPct val="0"/>
              </a:spcBef>
              <a:spcAft>
                <a:spcPct val="0"/>
              </a:spcAft>
              <a:defRPr sz="900" kern="1200">
                <a:solidFill>
                  <a:prstClr val="black"/>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1D150-355B-43E1-B021-FF2489E1D50A}" type="slidenum">
              <a:rPr lang="de-DE" smtClean="0"/>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sz="9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3" name="Grafik 12">
            <a:extLst>
              <a:ext uri="{FF2B5EF4-FFF2-40B4-BE49-F238E27FC236}">
                <a16:creationId xmlns="" xmlns:a16="http://schemas.microsoft.com/office/drawing/2014/main" id="{15DBB40F-EB23-4F6B-86E0-DC8B22152A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8810" r="18500" b="32178"/>
          <a:stretch/>
        </p:blipFill>
        <p:spPr>
          <a:xfrm>
            <a:off x="163455" y="3482581"/>
            <a:ext cx="4050113" cy="2344802"/>
          </a:xfrm>
          <a:prstGeom prst="rect">
            <a:avLst/>
          </a:prstGeom>
        </p:spPr>
      </p:pic>
      <p:sp>
        <p:nvSpPr>
          <p:cNvPr id="15" name="Textfeld 14">
            <a:extLst>
              <a:ext uri="{FF2B5EF4-FFF2-40B4-BE49-F238E27FC236}">
                <a16:creationId xmlns="" xmlns:a16="http://schemas.microsoft.com/office/drawing/2014/main" id="{873D48B7-02DD-4865-A657-0FB0E6A8A7D0}"/>
              </a:ext>
            </a:extLst>
          </p:cNvPr>
          <p:cNvSpPr txBox="1"/>
          <p:nvPr/>
        </p:nvSpPr>
        <p:spPr>
          <a:xfrm>
            <a:off x="307108" y="5859899"/>
            <a:ext cx="3088026" cy="400110"/>
          </a:xfrm>
          <a:prstGeom prst="rect">
            <a:avLst/>
          </a:prstGeom>
          <a:solidFill>
            <a:schemeClr val="bg1"/>
          </a:solid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Interaktives Schreiben</a:t>
            </a:r>
          </a:p>
        </p:txBody>
      </p:sp>
      <p:sp>
        <p:nvSpPr>
          <p:cNvPr id="20" name="Textfeld 19">
            <a:extLst>
              <a:ext uri="{FF2B5EF4-FFF2-40B4-BE49-F238E27FC236}">
                <a16:creationId xmlns="" xmlns:a16="http://schemas.microsoft.com/office/drawing/2014/main" id="{17D45F84-9EE0-4AB8-9541-7E9205A42CA0}"/>
              </a:ext>
            </a:extLst>
          </p:cNvPr>
          <p:cNvSpPr txBox="1"/>
          <p:nvPr/>
        </p:nvSpPr>
        <p:spPr>
          <a:xfrm>
            <a:off x="84684" y="2834132"/>
            <a:ext cx="8905128" cy="400110"/>
          </a:xfrm>
          <a:prstGeom prst="rect">
            <a:avLst/>
          </a:prstGeom>
          <a:solidFill>
            <a:schemeClr val="bg1"/>
          </a:solid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Eigene Medienbeiträge und Lernprodukte erstellen, präsentieren &amp; publizieren</a:t>
            </a:r>
          </a:p>
        </p:txBody>
      </p:sp>
      <p:pic>
        <p:nvPicPr>
          <p:cNvPr id="21" name="Grafik 20">
            <a:extLst>
              <a:ext uri="{FF2B5EF4-FFF2-40B4-BE49-F238E27FC236}">
                <a16:creationId xmlns="" xmlns:a16="http://schemas.microsoft.com/office/drawing/2014/main" id="{18B7A5AB-4D15-4BD9-BD93-AF73B54384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400" t="32178" r="41746" b="36633"/>
          <a:stretch/>
        </p:blipFill>
        <p:spPr>
          <a:xfrm>
            <a:off x="428845" y="843580"/>
            <a:ext cx="1634304" cy="1728000"/>
          </a:xfrm>
          <a:prstGeom prst="rect">
            <a:avLst/>
          </a:prstGeom>
        </p:spPr>
      </p:pic>
      <p:pic>
        <p:nvPicPr>
          <p:cNvPr id="27" name="Grafik 26">
            <a:extLst>
              <a:ext uri="{FF2B5EF4-FFF2-40B4-BE49-F238E27FC236}">
                <a16:creationId xmlns="" xmlns:a16="http://schemas.microsoft.com/office/drawing/2014/main" id="{22D80C7B-7A44-4445-BD67-15337AB460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456" t="32303" r="41433" b="37621"/>
          <a:stretch/>
        </p:blipFill>
        <p:spPr>
          <a:xfrm>
            <a:off x="4213569" y="870481"/>
            <a:ext cx="1634304" cy="1728000"/>
          </a:xfrm>
          <a:prstGeom prst="rect">
            <a:avLst/>
          </a:prstGeom>
        </p:spPr>
      </p:pic>
      <p:pic>
        <p:nvPicPr>
          <p:cNvPr id="30" name="Grafik 29">
            <a:extLst>
              <a:ext uri="{FF2B5EF4-FFF2-40B4-BE49-F238E27FC236}">
                <a16:creationId xmlns="" xmlns:a16="http://schemas.microsoft.com/office/drawing/2014/main" id="{62446AE3-B595-4121-ABFC-2DEAFC476E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075" t="33769" r="41790" b="36506"/>
          <a:stretch/>
        </p:blipFill>
        <p:spPr>
          <a:xfrm>
            <a:off x="2264973" y="921535"/>
            <a:ext cx="1655664" cy="1728000"/>
          </a:xfrm>
          <a:prstGeom prst="rect">
            <a:avLst/>
          </a:prstGeom>
        </p:spPr>
      </p:pic>
      <p:pic>
        <p:nvPicPr>
          <p:cNvPr id="1024" name="Grafik 1023">
            <a:extLst>
              <a:ext uri="{FF2B5EF4-FFF2-40B4-BE49-F238E27FC236}">
                <a16:creationId xmlns="" xmlns:a16="http://schemas.microsoft.com/office/drawing/2014/main" id="{E62C89A5-ED36-4CEF-A093-A448DC0978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769" t="33645" r="40579" b="38328"/>
          <a:stretch/>
        </p:blipFill>
        <p:spPr>
          <a:xfrm>
            <a:off x="6169157" y="963755"/>
            <a:ext cx="1713840" cy="1728000"/>
          </a:xfrm>
          <a:prstGeom prst="rect">
            <a:avLst/>
          </a:prstGeom>
        </p:spPr>
      </p:pic>
      <p:sp>
        <p:nvSpPr>
          <p:cNvPr id="14" name="Titel 1">
            <a:extLst>
              <a:ext uri="{FF2B5EF4-FFF2-40B4-BE49-F238E27FC236}">
                <a16:creationId xmlns="" xmlns:a16="http://schemas.microsoft.com/office/drawing/2014/main" id="{5AB96142-4041-417F-B19A-07EF23BA7A80}"/>
              </a:ext>
            </a:extLst>
          </p:cNvPr>
          <p:cNvSpPr txBox="1">
            <a:spLocks/>
          </p:cNvSpPr>
          <p:nvPr/>
        </p:nvSpPr>
        <p:spPr>
          <a:xfrm>
            <a:off x="84683" y="117574"/>
            <a:ext cx="9127553" cy="719138"/>
          </a:xfrm>
          <a:prstGeom prst="rect">
            <a:avLst/>
          </a:prstGeom>
        </p:spPr>
        <p:txBody>
          <a:bodyPr/>
          <a:lstStyle>
            <a:lvl1pPr algn="l" rtl="0" eaLnBrk="0" fontAlgn="base" hangingPunct="0">
              <a:lnSpc>
                <a:spcPct val="90000"/>
              </a:lnSpc>
              <a:spcBef>
                <a:spcPct val="0"/>
              </a:spcBef>
              <a:spcAft>
                <a:spcPct val="0"/>
              </a:spcAft>
              <a:defRPr sz="2800" b="1">
                <a:solidFill>
                  <a:srgbClr val="6DAF2B"/>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2pPr>
            <a:lvl3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3pPr>
            <a:lvl4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4pPr>
            <a:lvl5pPr algn="l" rtl="0" eaLnBrk="0" fontAlgn="base" hangingPunct="0">
              <a:lnSpc>
                <a:spcPct val="90000"/>
              </a:lnSpc>
              <a:spcBef>
                <a:spcPct val="0"/>
              </a:spcBef>
              <a:spcAft>
                <a:spcPct val="0"/>
              </a:spcAft>
              <a:defRPr sz="2800" b="1">
                <a:solidFill>
                  <a:srgbClr val="6DAF2B"/>
                </a:solidFill>
                <a:latin typeface="Arial" pitchFamily="34" charset="0"/>
                <a:ea typeface="MS PGothic" pitchFamily="34" charset="-128"/>
              </a:defRPr>
            </a:lvl5pPr>
            <a:lvl6pPr marL="457200" algn="l" rtl="0" eaLnBrk="0" fontAlgn="base" hangingPunct="0">
              <a:lnSpc>
                <a:spcPct val="90000"/>
              </a:lnSpc>
              <a:spcBef>
                <a:spcPct val="0"/>
              </a:spcBef>
              <a:spcAft>
                <a:spcPct val="0"/>
              </a:spcAft>
              <a:defRPr sz="2800" b="1">
                <a:solidFill>
                  <a:srgbClr val="007FC4"/>
                </a:solidFill>
                <a:latin typeface="Arial" pitchFamily="34" charset="0"/>
              </a:defRPr>
            </a:lvl6pPr>
            <a:lvl7pPr marL="914400" algn="l" rtl="0" eaLnBrk="0" fontAlgn="base" hangingPunct="0">
              <a:lnSpc>
                <a:spcPct val="90000"/>
              </a:lnSpc>
              <a:spcBef>
                <a:spcPct val="0"/>
              </a:spcBef>
              <a:spcAft>
                <a:spcPct val="0"/>
              </a:spcAft>
              <a:defRPr sz="2800" b="1">
                <a:solidFill>
                  <a:srgbClr val="007FC4"/>
                </a:solidFill>
                <a:latin typeface="Arial" pitchFamily="34" charset="0"/>
              </a:defRPr>
            </a:lvl7pPr>
            <a:lvl8pPr marL="1371600" algn="l" rtl="0" eaLnBrk="0" fontAlgn="base" hangingPunct="0">
              <a:lnSpc>
                <a:spcPct val="90000"/>
              </a:lnSpc>
              <a:spcBef>
                <a:spcPct val="0"/>
              </a:spcBef>
              <a:spcAft>
                <a:spcPct val="0"/>
              </a:spcAft>
              <a:defRPr sz="2800" b="1">
                <a:solidFill>
                  <a:srgbClr val="007FC4"/>
                </a:solidFill>
                <a:latin typeface="Arial" pitchFamily="34" charset="0"/>
              </a:defRPr>
            </a:lvl8pPr>
            <a:lvl9pPr marL="1828800" algn="l" rtl="0" eaLnBrk="0" fontAlgn="base" hangingPunct="0">
              <a:lnSpc>
                <a:spcPct val="90000"/>
              </a:lnSpc>
              <a:spcBef>
                <a:spcPct val="0"/>
              </a:spcBef>
              <a:spcAft>
                <a:spcPct val="0"/>
              </a:spcAft>
              <a:defRPr sz="2800" b="1">
                <a:solidFill>
                  <a:srgbClr val="007FC4"/>
                </a:solidFill>
                <a:latin typeface="Arial"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lang="de-CH" sz="2200" b="0" kern="0" dirty="0">
                <a:solidFill>
                  <a:srgbClr val="FF0000"/>
                </a:solidFill>
                <a:latin typeface="Arial"/>
              </a:rPr>
              <a:t>Schritt 3: Multimediale Lernumgebungen</a:t>
            </a:r>
            <a:r>
              <a:rPr kumimoji="0" lang="de-CH" sz="2400" i="0" u="none" strike="noStrike" kern="0" cap="none" spc="0" normalizeH="0" baseline="0" noProof="0" dirty="0">
                <a:ln>
                  <a:noFill/>
                </a:ln>
                <a:solidFill>
                  <a:srgbClr val="FF0000"/>
                </a:solidFill>
                <a:effectLst/>
                <a:uLnTx/>
                <a:uFillTx/>
                <a:latin typeface="Arial"/>
              </a:rPr>
              <a:t/>
            </a:r>
            <a:br>
              <a:rPr kumimoji="0" lang="de-CH" sz="2400" i="0" u="none" strike="noStrike" kern="0" cap="none" spc="0" normalizeH="0" baseline="0" noProof="0" dirty="0">
                <a:ln>
                  <a:noFill/>
                </a:ln>
                <a:solidFill>
                  <a:srgbClr val="FF0000"/>
                </a:solidFill>
                <a:effectLst/>
                <a:uLnTx/>
                <a:uFillTx/>
                <a:latin typeface="Arial"/>
              </a:rPr>
            </a:br>
            <a:r>
              <a:rPr kumimoji="0" lang="de-CH" sz="2200" i="0" u="none" strike="noStrike" kern="0" cap="none" spc="0" normalizeH="0" baseline="0" noProof="0" dirty="0">
                <a:ln>
                  <a:noFill/>
                </a:ln>
                <a:solidFill>
                  <a:srgbClr val="FF0000"/>
                </a:solidFill>
                <a:effectLst/>
                <a:uLnTx/>
                <a:uFillTx/>
                <a:latin typeface="Arial"/>
              </a:rPr>
              <a:t>Aktives Medienhandeln &amp; selbstständiges Lernen in Projekten</a:t>
            </a:r>
          </a:p>
        </p:txBody>
      </p:sp>
      <p:pic>
        <p:nvPicPr>
          <p:cNvPr id="19" name="Grafik 18">
            <a:extLst>
              <a:ext uri="{FF2B5EF4-FFF2-40B4-BE49-F238E27FC236}">
                <a16:creationId xmlns="" xmlns:a16="http://schemas.microsoft.com/office/drawing/2014/main" id="{F95B0420-A38D-4E16-ADC2-C0F4644D58D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375" t="15469" r="24013" b="22152"/>
          <a:stretch/>
        </p:blipFill>
        <p:spPr>
          <a:xfrm>
            <a:off x="4971411" y="3573016"/>
            <a:ext cx="2520280" cy="2240249"/>
          </a:xfrm>
          <a:prstGeom prst="rect">
            <a:avLst/>
          </a:prstGeom>
        </p:spPr>
      </p:pic>
      <p:sp>
        <p:nvSpPr>
          <p:cNvPr id="22" name="Textfeld 21">
            <a:extLst>
              <a:ext uri="{FF2B5EF4-FFF2-40B4-BE49-F238E27FC236}">
                <a16:creationId xmlns="" xmlns:a16="http://schemas.microsoft.com/office/drawing/2014/main" id="{C53A7319-A2A8-4853-B322-098EDD642126}"/>
              </a:ext>
            </a:extLst>
          </p:cNvPr>
          <p:cNvSpPr txBox="1"/>
          <p:nvPr/>
        </p:nvSpPr>
        <p:spPr>
          <a:xfrm>
            <a:off x="3892029" y="5925591"/>
            <a:ext cx="5320208" cy="400110"/>
          </a:xfrm>
          <a:prstGeom prst="rect">
            <a:avLst/>
          </a:prstGeom>
          <a:solidFill>
            <a:schemeClr val="bg1"/>
          </a:solidFill>
        </p:spPr>
        <p:txBody>
          <a:bodyPr wrap="square" r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charset="0"/>
                <a:ea typeface="+mn-ea"/>
                <a:cs typeface="Arial" charset="0"/>
              </a:rPr>
              <a:t>Kommunizieren, interagieren &amp; kooperieren</a:t>
            </a:r>
          </a:p>
        </p:txBody>
      </p:sp>
      <p:pic>
        <p:nvPicPr>
          <p:cNvPr id="16" name="image1.png">
            <a:extLst>
              <a:ext uri="{FF2B5EF4-FFF2-40B4-BE49-F238E27FC236}">
                <a16:creationId xmlns="" xmlns:a16="http://schemas.microsoft.com/office/drawing/2014/main" id="{58C94AB1-B3D3-424C-B487-8B78EDBA16AD}"/>
              </a:ext>
            </a:extLst>
          </p:cNvPr>
          <p:cNvPicPr preferRelativeResize="0">
            <a:picLocks noChangeAspect="1"/>
          </p:cNvPicPr>
          <p:nvPr/>
        </p:nvPicPr>
        <p:blipFill>
          <a:blip r:embed="rId9" cstate="print"/>
          <a:stretch>
            <a:fillRect/>
          </a:stretch>
        </p:blipFill>
        <p:spPr>
          <a:xfrm>
            <a:off x="7632488" y="116635"/>
            <a:ext cx="1332000" cy="201779"/>
          </a:xfrm>
          <a:prstGeom prst="rect">
            <a:avLst/>
          </a:prstGeom>
        </p:spPr>
      </p:pic>
    </p:spTree>
    <p:extLst>
      <p:ext uri="{BB962C8B-B14F-4D97-AF65-F5344CB8AC3E}">
        <p14:creationId xmlns:p14="http://schemas.microsoft.com/office/powerpoint/2010/main" val="227071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 xmlns:a16="http://schemas.microsoft.com/office/drawing/2014/main" id="{FFFDDD52-7AE8-4CE6-A503-D90625EDE2E9}"/>
              </a:ext>
            </a:extLst>
          </p:cNvPr>
          <p:cNvSpPr txBox="1">
            <a:spLocks noChangeArrowheads="1"/>
          </p:cNvSpPr>
          <p:nvPr/>
        </p:nvSpPr>
        <p:spPr bwMode="auto">
          <a:xfrm>
            <a:off x="251520" y="1052736"/>
            <a:ext cx="8712968" cy="3262157"/>
          </a:xfrm>
          <a:prstGeom prst="rect">
            <a:avLst/>
          </a:prstGeom>
          <a:noFill/>
          <a:ln w="9525">
            <a:noFill/>
            <a:miter lim="800000"/>
            <a:headEnd/>
            <a:tailEnd/>
          </a:ln>
        </p:spPr>
        <p:txBody>
          <a:bodyPr wrap="square" lIns="91164" tIns="45584" rIns="91164" bIns="45584">
            <a:spAutoFit/>
          </a:bodyPr>
          <a:lstStyle/>
          <a:p>
            <a:pPr>
              <a:spcBef>
                <a:spcPct val="50000"/>
              </a:spcBef>
            </a:pPr>
            <a:r>
              <a:rPr lang="de-CH" altLang="de-DE" sz="2000" dirty="0">
                <a:solidFill>
                  <a:prstClr val="black"/>
                </a:solidFill>
                <a:ea typeface="MS PGothic" pitchFamily="34" charset="-128"/>
              </a:rPr>
              <a:t>Kontakt: </a:t>
            </a:r>
            <a:br>
              <a:rPr lang="de-CH" altLang="de-DE" sz="2000" dirty="0">
                <a:solidFill>
                  <a:prstClr val="black"/>
                </a:solidFill>
                <a:ea typeface="MS PGothic" pitchFamily="34" charset="-128"/>
              </a:rPr>
            </a:br>
            <a:endParaRPr lang="de-CH" altLang="de-DE" sz="2000" dirty="0">
              <a:solidFill>
                <a:prstClr val="black"/>
              </a:solidFill>
              <a:ea typeface="MS PGothic" pitchFamily="34" charset="-128"/>
            </a:endParaRPr>
          </a:p>
          <a:p>
            <a:pPr>
              <a:spcBef>
                <a:spcPct val="50000"/>
              </a:spcBef>
            </a:pPr>
            <a:r>
              <a:rPr lang="de-CH" altLang="de-DE" sz="2000" dirty="0">
                <a:solidFill>
                  <a:prstClr val="black"/>
                </a:solidFill>
                <a:ea typeface="MS PGothic" pitchFamily="34" charset="-128"/>
              </a:rPr>
              <a:t>Jens Lucht</a:t>
            </a:r>
          </a:p>
          <a:p>
            <a:pPr>
              <a:spcBef>
                <a:spcPct val="50000"/>
              </a:spcBef>
            </a:pPr>
            <a:r>
              <a:rPr lang="de-CH" altLang="de-DE" sz="2000" dirty="0">
                <a:solidFill>
                  <a:prstClr val="black"/>
                </a:solidFill>
                <a:ea typeface="MS PGothic" pitchFamily="34" charset="-128"/>
                <a:hlinkClick r:id="rId2"/>
              </a:rPr>
              <a:t>jens.lucht@foeg.uzh.ch</a:t>
            </a:r>
            <a:r>
              <a:rPr lang="de-CH" altLang="de-DE" sz="2000" dirty="0">
                <a:solidFill>
                  <a:prstClr val="black"/>
                </a:solidFill>
                <a:ea typeface="MS PGothic" pitchFamily="34" charset="-128"/>
              </a:rPr>
              <a:t> </a:t>
            </a:r>
          </a:p>
          <a:p>
            <a:pPr>
              <a:spcBef>
                <a:spcPct val="50000"/>
              </a:spcBef>
            </a:pPr>
            <a:endParaRPr lang="de-CH" altLang="de-DE" sz="2000" dirty="0">
              <a:solidFill>
                <a:prstClr val="black"/>
              </a:solidFill>
              <a:ea typeface="MS PGothic" pitchFamily="34" charset="-128"/>
            </a:endParaRPr>
          </a:p>
          <a:p>
            <a:pPr>
              <a:spcBef>
                <a:spcPct val="50000"/>
              </a:spcBef>
            </a:pPr>
            <a:r>
              <a:rPr lang="de-CH" altLang="de-DE" sz="2000" dirty="0">
                <a:solidFill>
                  <a:prstClr val="black"/>
                </a:solidFill>
                <a:ea typeface="MS PGothic" pitchFamily="34" charset="-128"/>
              </a:rPr>
              <a:t>Gerold </a:t>
            </a:r>
            <a:r>
              <a:rPr lang="de-CH" altLang="de-DE" sz="2000" dirty="0" err="1">
                <a:solidFill>
                  <a:prstClr val="black"/>
                </a:solidFill>
                <a:ea typeface="MS PGothic" pitchFamily="34" charset="-128"/>
              </a:rPr>
              <a:t>Brägger</a:t>
            </a:r>
            <a:endParaRPr lang="de-CH" altLang="de-DE" sz="2000" dirty="0">
              <a:solidFill>
                <a:prstClr val="black"/>
              </a:solidFill>
              <a:ea typeface="MS PGothic" pitchFamily="34" charset="-128"/>
            </a:endParaRPr>
          </a:p>
          <a:p>
            <a:pPr>
              <a:spcBef>
                <a:spcPct val="50000"/>
              </a:spcBef>
            </a:pPr>
            <a:r>
              <a:rPr lang="de-CH" altLang="de-DE" sz="2000" dirty="0">
                <a:solidFill>
                  <a:prstClr val="black"/>
                </a:solidFill>
                <a:ea typeface="MS PGothic" pitchFamily="34" charset="-128"/>
                <a:hlinkClick r:id="rId3"/>
              </a:rPr>
              <a:t>braegger@IQESonline.net</a:t>
            </a:r>
            <a:r>
              <a:rPr lang="de-CH" altLang="de-DE" sz="2000" dirty="0">
                <a:solidFill>
                  <a:prstClr val="black"/>
                </a:solidFill>
                <a:ea typeface="MS PGothic" pitchFamily="34" charset="-128"/>
              </a:rPr>
              <a:t>  </a:t>
            </a:r>
            <a:r>
              <a:rPr lang="de-CH" altLang="de-DE" dirty="0">
                <a:solidFill>
                  <a:prstClr val="black"/>
                </a:solidFill>
                <a:ea typeface="MS PGothic" pitchFamily="34" charset="-128"/>
              </a:rPr>
              <a:t/>
            </a:r>
            <a:br>
              <a:rPr lang="de-CH" altLang="de-DE" dirty="0">
                <a:solidFill>
                  <a:prstClr val="black"/>
                </a:solidFill>
                <a:ea typeface="MS PGothic" pitchFamily="34" charset="-128"/>
              </a:rPr>
            </a:br>
            <a:endParaRPr lang="de-CH" altLang="de-DE" sz="1600" dirty="0">
              <a:solidFill>
                <a:prstClr val="black"/>
              </a:solidFill>
              <a:ea typeface="MS PGothic" pitchFamily="34" charset="-128"/>
            </a:endParaRPr>
          </a:p>
        </p:txBody>
      </p:sp>
    </p:spTree>
    <p:extLst>
      <p:ext uri="{BB962C8B-B14F-4D97-AF65-F5344CB8AC3E}">
        <p14:creationId xmlns:p14="http://schemas.microsoft.com/office/powerpoint/2010/main" val="110089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4">
            <a:extLst>
              <a:ext uri="{FF2B5EF4-FFF2-40B4-BE49-F238E27FC236}">
                <a16:creationId xmlns="" xmlns:a16="http://schemas.microsoft.com/office/drawing/2014/main" id="{DF29FD09-851A-450C-B8F7-7C006142A7A4}"/>
              </a:ext>
            </a:extLst>
          </p:cNvPr>
          <p:cNvSpPr>
            <a:spLocks noGrp="1"/>
          </p:cNvSpPr>
          <p:nvPr>
            <p:ph type="title"/>
          </p:nvPr>
        </p:nvSpPr>
        <p:spPr>
          <a:xfrm>
            <a:off x="323850" y="-4871"/>
            <a:ext cx="8569325" cy="719138"/>
          </a:xfrm>
        </p:spPr>
        <p:txBody>
          <a:bodyPr/>
          <a:lstStyle/>
          <a:p>
            <a:r>
              <a:rPr lang="en-GB" altLang="de-DE" dirty="0"/>
              <a:t>Projekt CHECK NEWS</a:t>
            </a:r>
          </a:p>
        </p:txBody>
      </p:sp>
      <p:sp>
        <p:nvSpPr>
          <p:cNvPr id="58372" name="Rectangle 3">
            <a:extLst>
              <a:ext uri="{FF2B5EF4-FFF2-40B4-BE49-F238E27FC236}">
                <a16:creationId xmlns="" xmlns:a16="http://schemas.microsoft.com/office/drawing/2014/main" id="{3185CDE6-6D5F-4501-846C-18A5EB021C58}"/>
              </a:ext>
            </a:extLst>
          </p:cNvPr>
          <p:cNvSpPr>
            <a:spLocks noGrp="1" noChangeArrowheads="1"/>
          </p:cNvSpPr>
          <p:nvPr>
            <p:ph sz="quarter" idx="4294967295"/>
          </p:nvPr>
        </p:nvSpPr>
        <p:spPr>
          <a:xfrm>
            <a:off x="324296" y="787292"/>
            <a:ext cx="8712200" cy="5299075"/>
          </a:xfrm>
        </p:spPr>
        <p:txBody>
          <a:bodyPr/>
          <a:lstStyle/>
          <a:p>
            <a:pPr>
              <a:spcAft>
                <a:spcPts val="1500"/>
              </a:spcAft>
              <a:defRPr/>
            </a:pPr>
            <a:r>
              <a:rPr lang="de-CH" altLang="de-DE" dirty="0"/>
              <a:t>Projekt zur Verbesserung der (publizistischen) Medienkompetenz von </a:t>
            </a:r>
            <a:r>
              <a:rPr lang="de-CH" altLang="de-DE" dirty="0" err="1"/>
              <a:t>SuS</a:t>
            </a:r>
            <a:r>
              <a:rPr lang="de-CH" altLang="de-DE" dirty="0"/>
              <a:t> durch die Erstellung von Open Source Unterrichtsmaterialien für Lehrkräfte</a:t>
            </a:r>
            <a:endParaRPr lang="de-CH" altLang="de-DE" sz="2000" dirty="0"/>
          </a:p>
          <a:p>
            <a:pPr>
              <a:spcAft>
                <a:spcPts val="1500"/>
              </a:spcAft>
              <a:defRPr/>
            </a:pPr>
            <a:r>
              <a:rPr lang="de-CH" altLang="de-DE" sz="2000" dirty="0"/>
              <a:t>Geplante Dauer: </a:t>
            </a:r>
            <a:r>
              <a:rPr lang="de-CH" altLang="de-DE" dirty="0" smtClean="0"/>
              <a:t>3 Jahre</a:t>
            </a:r>
            <a:endParaRPr lang="de-CH" altLang="de-DE" sz="2000" dirty="0"/>
          </a:p>
          <a:p>
            <a:pPr>
              <a:spcAft>
                <a:spcPts val="1500"/>
              </a:spcAft>
              <a:defRPr/>
            </a:pPr>
            <a:r>
              <a:rPr lang="de-CH" altLang="de-DE" dirty="0"/>
              <a:t>Projektbeteiligte: </a:t>
            </a:r>
          </a:p>
          <a:p>
            <a:pPr lvl="1">
              <a:spcAft>
                <a:spcPts val="1500"/>
              </a:spcAft>
              <a:defRPr/>
            </a:pPr>
            <a:r>
              <a:rPr lang="de-CH" altLang="de-DE" sz="1600" dirty="0"/>
              <a:t>fög – Forschungszentrum Öffentlichkeit und Gesellschaft der Universität Zürich</a:t>
            </a:r>
          </a:p>
          <a:p>
            <a:pPr lvl="1">
              <a:spcAft>
                <a:spcPts val="1500"/>
              </a:spcAft>
              <a:defRPr/>
            </a:pPr>
            <a:r>
              <a:rPr lang="de-CH" altLang="de-DE" sz="1600" dirty="0"/>
              <a:t>IQES online</a:t>
            </a:r>
          </a:p>
          <a:p>
            <a:pPr>
              <a:spcAft>
                <a:spcPts val="1500"/>
              </a:spcAft>
              <a:defRPr/>
            </a:pPr>
            <a:r>
              <a:rPr lang="de-CH" altLang="de-DE" dirty="0"/>
              <a:t>Finanzierung:</a:t>
            </a:r>
          </a:p>
          <a:p>
            <a:pPr lvl="1">
              <a:spcAft>
                <a:spcPts val="1500"/>
              </a:spcAft>
              <a:defRPr/>
            </a:pPr>
            <a:r>
              <a:rPr lang="de-CH" altLang="de-DE" sz="1600" dirty="0"/>
              <a:t>Gefördert von der Mercator Stiftung, </a:t>
            </a:r>
            <a:r>
              <a:rPr lang="de-CH" altLang="de-DE" sz="1600" dirty="0" err="1"/>
              <a:t>Schäppi</a:t>
            </a:r>
            <a:r>
              <a:rPr lang="de-CH" altLang="de-DE" sz="1600" dirty="0"/>
              <a:t> </a:t>
            </a:r>
            <a:r>
              <a:rPr lang="de-CH" altLang="de-DE" sz="1600" dirty="0" err="1"/>
              <a:t>Jecklin</a:t>
            </a:r>
            <a:r>
              <a:rPr lang="de-CH" altLang="de-DE" sz="1600" dirty="0"/>
              <a:t> Stiftung, Kurt Imhof Stiftung für Medienqualität</a:t>
            </a:r>
          </a:p>
          <a:p>
            <a:pPr lvl="1">
              <a:spcAft>
                <a:spcPts val="1500"/>
              </a:spcAft>
              <a:defRPr/>
            </a:pPr>
            <a:r>
              <a:rPr lang="de-CH" altLang="de-DE" sz="1600" dirty="0"/>
              <a:t>Eigenleistung IQES online und fög</a:t>
            </a:r>
          </a:p>
          <a:p>
            <a:pPr>
              <a:spcAft>
                <a:spcPts val="1500"/>
              </a:spcAft>
              <a:defRPr/>
            </a:pPr>
            <a:r>
              <a:rPr lang="de-CH" altLang="de-DE" sz="2000" dirty="0"/>
              <a:t>Projektverantwortliche: Dr. </a:t>
            </a:r>
            <a:r>
              <a:rPr lang="de-CH" altLang="de-DE" dirty="0"/>
              <a:t>J</a:t>
            </a:r>
            <a:r>
              <a:rPr lang="de-CH" altLang="de-DE" sz="2000" dirty="0"/>
              <a:t>ens Lucht (fög), Gerold Brägger (IQES online)</a:t>
            </a:r>
          </a:p>
        </p:txBody>
      </p:sp>
    </p:spTree>
    <p:extLst>
      <p:ext uri="{BB962C8B-B14F-4D97-AF65-F5344CB8AC3E}">
        <p14:creationId xmlns:p14="http://schemas.microsoft.com/office/powerpoint/2010/main" val="260176526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4">
            <a:extLst>
              <a:ext uri="{FF2B5EF4-FFF2-40B4-BE49-F238E27FC236}">
                <a16:creationId xmlns="" xmlns:a16="http://schemas.microsoft.com/office/drawing/2014/main" id="{DF29FD09-851A-450C-B8F7-7C006142A7A4}"/>
              </a:ext>
            </a:extLst>
          </p:cNvPr>
          <p:cNvSpPr>
            <a:spLocks noGrp="1"/>
          </p:cNvSpPr>
          <p:nvPr>
            <p:ph type="title"/>
          </p:nvPr>
        </p:nvSpPr>
        <p:spPr>
          <a:xfrm>
            <a:off x="323850" y="-4871"/>
            <a:ext cx="8569325" cy="719138"/>
          </a:xfrm>
        </p:spPr>
        <p:txBody>
          <a:bodyPr/>
          <a:lstStyle/>
          <a:p>
            <a:r>
              <a:rPr lang="en-GB" altLang="de-DE" dirty="0"/>
              <a:t>fög </a:t>
            </a:r>
            <a:br>
              <a:rPr lang="en-GB" altLang="de-DE" dirty="0"/>
            </a:br>
            <a:r>
              <a:rPr lang="en-GB" altLang="de-DE" sz="1600" dirty="0">
                <a:solidFill>
                  <a:srgbClr val="00B050"/>
                </a:solidFill>
              </a:rPr>
              <a:t> </a:t>
            </a:r>
          </a:p>
        </p:txBody>
      </p:sp>
      <p:sp>
        <p:nvSpPr>
          <p:cNvPr id="58372" name="Rectangle 3">
            <a:extLst>
              <a:ext uri="{FF2B5EF4-FFF2-40B4-BE49-F238E27FC236}">
                <a16:creationId xmlns="" xmlns:a16="http://schemas.microsoft.com/office/drawing/2014/main" id="{3185CDE6-6D5F-4501-846C-18A5EB021C58}"/>
              </a:ext>
            </a:extLst>
          </p:cNvPr>
          <p:cNvSpPr>
            <a:spLocks noGrp="1" noChangeArrowheads="1"/>
          </p:cNvSpPr>
          <p:nvPr>
            <p:ph sz="quarter" idx="4294967295"/>
          </p:nvPr>
        </p:nvSpPr>
        <p:spPr>
          <a:xfrm>
            <a:off x="324296" y="787292"/>
            <a:ext cx="5327824" cy="5299075"/>
          </a:xfrm>
        </p:spPr>
        <p:txBody>
          <a:bodyPr/>
          <a:lstStyle/>
          <a:p>
            <a:pPr>
              <a:spcAft>
                <a:spcPts val="1500"/>
              </a:spcAft>
              <a:defRPr/>
            </a:pPr>
            <a:r>
              <a:rPr lang="de-CH" altLang="de-DE" sz="1800" dirty="0"/>
              <a:t>Interdisziplinäres Forschungszentrum der Universität Zürich</a:t>
            </a:r>
          </a:p>
          <a:p>
            <a:pPr>
              <a:spcAft>
                <a:spcPts val="1500"/>
              </a:spcAft>
              <a:defRPr/>
            </a:pPr>
            <a:r>
              <a:rPr lang="de-CH" sz="1800" dirty="0"/>
              <a:t>Seit 2010 veröffentlicht das fög das Jahrbuch «Qualität der Medien». Dadurch soll das Bewusstsein für die Qualität der Medien gestärkt werden und Orientierungswissen für die Gesellschaft zur Verfügung gestellt werden.</a:t>
            </a:r>
          </a:p>
          <a:p>
            <a:pPr>
              <a:spcAft>
                <a:spcPts val="1500"/>
              </a:spcAft>
              <a:defRPr/>
            </a:pPr>
            <a:r>
              <a:rPr lang="de-DE" sz="1800" dirty="0"/>
              <a:t>Neben wissenschaftlicher Grundlagenforschung führt das Zentrum auch Forschungsprojekte im Auftrag von Unternehmen und Organisationen durch, unter anderem im Bereich Medien- und Reputationsanalyse.</a:t>
            </a:r>
            <a:endParaRPr lang="de-CH" altLang="de-DE" sz="1800" dirty="0"/>
          </a:p>
          <a:p>
            <a:pPr>
              <a:spcAft>
                <a:spcPts val="1500"/>
              </a:spcAft>
              <a:defRPr/>
            </a:pPr>
            <a:r>
              <a:rPr lang="de-DE" sz="1800" dirty="0"/>
              <a:t>Das Forschungszentrum ist national und international stark vernetzt und unterhält langjährige Forschungskooperationen mit namhaften Institutionen, darunter der University of Oxford. </a:t>
            </a:r>
            <a:endParaRPr lang="de-CH" altLang="de-DE" sz="1800" dirty="0"/>
          </a:p>
        </p:txBody>
      </p:sp>
      <p:pic>
        <p:nvPicPr>
          <p:cNvPr id="6" name="Inhaltsplatzhalter 5"/>
          <p:cNvPicPr>
            <a:picLocks noChangeAspect="1"/>
          </p:cNvPicPr>
          <p:nvPr/>
        </p:nvPicPr>
        <p:blipFill>
          <a:blip r:embed="rId3"/>
          <a:stretch>
            <a:fillRect/>
          </a:stretch>
        </p:blipFill>
        <p:spPr>
          <a:xfrm>
            <a:off x="5940152" y="980728"/>
            <a:ext cx="3079032" cy="36388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345386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4">
            <a:extLst>
              <a:ext uri="{FF2B5EF4-FFF2-40B4-BE49-F238E27FC236}">
                <a16:creationId xmlns="" xmlns:a16="http://schemas.microsoft.com/office/drawing/2014/main" id="{DF29FD09-851A-450C-B8F7-7C006142A7A4}"/>
              </a:ext>
            </a:extLst>
          </p:cNvPr>
          <p:cNvSpPr>
            <a:spLocks noGrp="1"/>
          </p:cNvSpPr>
          <p:nvPr>
            <p:ph type="title"/>
          </p:nvPr>
        </p:nvSpPr>
        <p:spPr>
          <a:xfrm>
            <a:off x="323850" y="-4871"/>
            <a:ext cx="8569325" cy="719138"/>
          </a:xfrm>
        </p:spPr>
        <p:txBody>
          <a:bodyPr/>
          <a:lstStyle/>
          <a:p>
            <a:r>
              <a:rPr lang="en-GB" altLang="de-DE" dirty="0"/>
              <a:t>IQES online</a:t>
            </a:r>
          </a:p>
        </p:txBody>
      </p:sp>
      <p:sp>
        <p:nvSpPr>
          <p:cNvPr id="58372" name="Rectangle 3">
            <a:extLst>
              <a:ext uri="{FF2B5EF4-FFF2-40B4-BE49-F238E27FC236}">
                <a16:creationId xmlns="" xmlns:a16="http://schemas.microsoft.com/office/drawing/2014/main" id="{3185CDE6-6D5F-4501-846C-18A5EB021C58}"/>
              </a:ext>
            </a:extLst>
          </p:cNvPr>
          <p:cNvSpPr>
            <a:spLocks noGrp="1" noChangeArrowheads="1"/>
          </p:cNvSpPr>
          <p:nvPr>
            <p:ph sz="quarter" idx="4294967295"/>
          </p:nvPr>
        </p:nvSpPr>
        <p:spPr>
          <a:xfrm>
            <a:off x="324296" y="787292"/>
            <a:ext cx="4103688" cy="5299075"/>
          </a:xfrm>
        </p:spPr>
        <p:txBody>
          <a:bodyPr/>
          <a:lstStyle/>
          <a:p>
            <a:pPr>
              <a:spcAft>
                <a:spcPts val="1500"/>
              </a:spcAft>
              <a:defRPr/>
            </a:pPr>
            <a:r>
              <a:rPr lang="de-CH" altLang="de-DE" sz="2000" dirty="0"/>
              <a:t>Internet-Plattform für Unterrichtsentwicklung, </a:t>
            </a:r>
            <a:br>
              <a:rPr lang="de-CH" altLang="de-DE" sz="2000" dirty="0"/>
            </a:br>
            <a:r>
              <a:rPr lang="de-CH" altLang="de-DE" sz="2000" dirty="0"/>
              <a:t>Selbstevaluation und Feedback,</a:t>
            </a:r>
            <a:br>
              <a:rPr lang="de-CH" altLang="de-DE" sz="2000" dirty="0"/>
            </a:br>
            <a:r>
              <a:rPr lang="de-CH" altLang="de-DE" sz="2000" dirty="0"/>
              <a:t>seit 2006</a:t>
            </a:r>
          </a:p>
          <a:p>
            <a:pPr>
              <a:spcAft>
                <a:spcPts val="1500"/>
              </a:spcAft>
              <a:defRPr/>
            </a:pPr>
            <a:r>
              <a:rPr lang="de-CH" altLang="de-DE" sz="2000" dirty="0"/>
              <a:t>Gegenwärtig von </a:t>
            </a:r>
            <a:r>
              <a:rPr lang="de-CH" altLang="de-DE" dirty="0"/>
              <a:t>10’1</a:t>
            </a:r>
            <a:r>
              <a:rPr lang="de-CH" altLang="de-DE" sz="2000" dirty="0"/>
              <a:t>00 Schulen in Europa genutzt, </a:t>
            </a:r>
            <a:r>
              <a:rPr lang="de-DE" altLang="de-DE" sz="2000" dirty="0"/>
              <a:t>davon </a:t>
            </a:r>
            <a:r>
              <a:rPr lang="de-DE" altLang="de-DE" dirty="0"/>
              <a:t>87</a:t>
            </a:r>
            <a:r>
              <a:rPr lang="de-DE" altLang="de-DE" sz="2000" dirty="0"/>
              <a:t>00 </a:t>
            </a:r>
            <a:br>
              <a:rPr lang="de-DE" altLang="de-DE" sz="2000" dirty="0"/>
            </a:br>
            <a:r>
              <a:rPr lang="de-DE" altLang="de-DE" sz="2000" dirty="0"/>
              <a:t>in deutschsprachigen Ländern</a:t>
            </a:r>
            <a:endParaRPr lang="de-CH" altLang="de-DE" sz="2000" dirty="0"/>
          </a:p>
          <a:p>
            <a:pPr>
              <a:spcAft>
                <a:spcPts val="1500"/>
              </a:spcAft>
              <a:defRPr/>
            </a:pPr>
            <a:r>
              <a:rPr lang="de-CH" altLang="de-DE" sz="2000" dirty="0"/>
              <a:t>80 000 online Befragungen durchgeführt</a:t>
            </a:r>
          </a:p>
          <a:p>
            <a:pPr>
              <a:spcAft>
                <a:spcPts val="1500"/>
              </a:spcAft>
              <a:defRPr/>
            </a:pPr>
            <a:r>
              <a:rPr lang="de-CH" altLang="de-DE" dirty="0"/>
              <a:t>7.5</a:t>
            </a:r>
            <a:r>
              <a:rPr lang="de-CH" altLang="de-DE" sz="2000" dirty="0"/>
              <a:t> Mio. Personen befragt</a:t>
            </a:r>
          </a:p>
          <a:p>
            <a:pPr>
              <a:spcAft>
                <a:spcPts val="1500"/>
              </a:spcAft>
              <a:defRPr/>
            </a:pPr>
            <a:r>
              <a:rPr lang="de-CH" altLang="de-DE" sz="2000" dirty="0"/>
              <a:t>2.3 Mio. Downloads von </a:t>
            </a:r>
            <a:br>
              <a:rPr lang="de-CH" altLang="de-DE" sz="2000" dirty="0"/>
            </a:br>
            <a:r>
              <a:rPr lang="de-CH" altLang="de-DE" sz="2000" dirty="0"/>
              <a:t>Schulentwicklungs- und Unterrichtsmaterialien</a:t>
            </a:r>
          </a:p>
          <a:p>
            <a:pPr>
              <a:spcAft>
                <a:spcPts val="1500"/>
              </a:spcAft>
              <a:defRPr/>
            </a:pPr>
            <a:r>
              <a:rPr lang="de-CH" altLang="de-DE" sz="2000" dirty="0"/>
              <a:t>1.5 Mio. Besucher jährlich</a:t>
            </a:r>
          </a:p>
        </p:txBody>
      </p:sp>
      <p:pic>
        <p:nvPicPr>
          <p:cNvPr id="5" name="Bild 2">
            <a:extLst>
              <a:ext uri="{FF2B5EF4-FFF2-40B4-BE49-F238E27FC236}">
                <a16:creationId xmlns="" xmlns:a16="http://schemas.microsoft.com/office/drawing/2014/main" id="{65BBF9E1-C66E-4DB9-9962-0103C707B98B}"/>
              </a:ext>
            </a:extLst>
          </p:cNvPr>
          <p:cNvPicPr>
            <a:picLocks noChangeAspect="1"/>
          </p:cNvPicPr>
          <p:nvPr/>
        </p:nvPicPr>
        <p:blipFill>
          <a:blip r:embed="rId3">
            <a:extLst>
              <a:ext uri="{28A0092B-C50C-407E-A947-70E740481C1C}">
                <a14:useLocalDpi xmlns:a14="http://schemas.microsoft.com/office/drawing/2010/main" val="0"/>
              </a:ext>
            </a:extLst>
          </a:blip>
          <a:srcRect t="385" b="385"/>
          <a:stretch/>
        </p:blipFill>
        <p:spPr bwMode="auto">
          <a:xfrm>
            <a:off x="4461250" y="260648"/>
            <a:ext cx="4535487" cy="5157787"/>
          </a:xfrm>
          <a:prstGeom prst="rect">
            <a:avLst/>
          </a:prstGeom>
          <a:noFill/>
          <a:ln w="9525">
            <a:solidFill>
              <a:srgbClr val="0180F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05412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Inhaltsplatzhalter 7">
            <a:extLst>
              <a:ext uri="{FF2B5EF4-FFF2-40B4-BE49-F238E27FC236}">
                <a16:creationId xmlns:a16="http://schemas.microsoft.com/office/drawing/2014/main" xmlns="" id="{0566BA3D-6498-4B94-94F9-6FEB9B233AD4}"/>
              </a:ext>
            </a:extLst>
          </p:cNvPr>
          <p:cNvGraphicFramePr>
            <a:graphicFrameLocks noGrp="1"/>
          </p:cNvGraphicFramePr>
          <p:nvPr>
            <p:extLst/>
          </p:nvPr>
        </p:nvGraphicFramePr>
        <p:xfrm>
          <a:off x="970672" y="2151479"/>
          <a:ext cx="7030329" cy="3220960"/>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feld 58">
            <a:extLst>
              <a:ext uri="{FF2B5EF4-FFF2-40B4-BE49-F238E27FC236}">
                <a16:creationId xmlns:a16="http://schemas.microsoft.com/office/drawing/2014/main" xmlns="" id="{96746B84-6D88-4EF3-9E03-D1A04246A41E}"/>
              </a:ext>
            </a:extLst>
          </p:cNvPr>
          <p:cNvSpPr txBox="1"/>
          <p:nvPr/>
        </p:nvSpPr>
        <p:spPr>
          <a:xfrm>
            <a:off x="970672" y="5372439"/>
            <a:ext cx="6841689" cy="219291"/>
          </a:xfrm>
          <a:prstGeom prst="rect">
            <a:avLst/>
          </a:prstGeom>
          <a:noFill/>
        </p:spPr>
        <p:txBody>
          <a:bodyPr wrap="square" rtlCol="0">
            <a:spAutoFit/>
          </a:bodyPr>
          <a:lstStyle/>
          <a:p>
            <a:r>
              <a:rPr lang="de-CH" sz="825" dirty="0"/>
              <a:t>Quelle: fög und GfK </a:t>
            </a:r>
            <a:r>
              <a:rPr lang="de-CH" sz="825" dirty="0" err="1"/>
              <a:t>Switzerland</a:t>
            </a:r>
            <a:r>
              <a:rPr lang="de-CH" sz="825" dirty="0"/>
              <a:t>; Publikumsbefragung: 3’400 Online-Interviews pro Jahr in der Deutschschweiz und in der Suisse </a:t>
            </a:r>
            <a:r>
              <a:rPr lang="de-CH" sz="825" dirty="0" err="1"/>
              <a:t>romande</a:t>
            </a:r>
            <a:endParaRPr lang="de-CH" sz="825" dirty="0"/>
          </a:p>
        </p:txBody>
      </p:sp>
      <p:sp>
        <p:nvSpPr>
          <p:cNvPr id="5" name="Titel 4"/>
          <p:cNvSpPr>
            <a:spLocks noGrp="1"/>
          </p:cNvSpPr>
          <p:nvPr>
            <p:ph type="title"/>
          </p:nvPr>
        </p:nvSpPr>
        <p:spPr>
          <a:xfrm>
            <a:off x="428984" y="801542"/>
            <a:ext cx="8607512" cy="539226"/>
          </a:xfrm>
          <a:noFill/>
        </p:spPr>
        <p:txBody>
          <a:bodyPr vert="horz" wrap="square" lIns="27000" tIns="0" rIns="0" bIns="0" numCol="1" anchor="t" anchorCtr="0" compatLnSpc="1">
            <a:prstTxWarp prst="textNoShape">
              <a:avLst/>
            </a:prstTxWarp>
          </a:bodyPr>
          <a:lstStyle/>
          <a:p>
            <a:r>
              <a:rPr lang="de-CH" sz="2800" b="1" dirty="0" smtClean="0">
                <a:solidFill>
                  <a:srgbClr val="0070C0"/>
                </a:solidFill>
                <a:latin typeface="+mj-lt"/>
              </a:rPr>
              <a:t>Warum das Projekt?</a:t>
            </a:r>
            <a:br>
              <a:rPr lang="de-CH" sz="2800" b="1" dirty="0" smtClean="0">
                <a:solidFill>
                  <a:srgbClr val="0070C0"/>
                </a:solidFill>
                <a:latin typeface="+mj-lt"/>
              </a:rPr>
            </a:br>
            <a:r>
              <a:rPr lang="de-CH" sz="2800" b="1" dirty="0" smtClean="0">
                <a:solidFill>
                  <a:srgbClr val="0070C0"/>
                </a:solidFill>
                <a:latin typeface="+mj-lt"/>
              </a:rPr>
              <a:t/>
            </a:r>
            <a:br>
              <a:rPr lang="de-CH" sz="2800" b="1" dirty="0" smtClean="0">
                <a:solidFill>
                  <a:srgbClr val="0070C0"/>
                </a:solidFill>
                <a:latin typeface="+mj-lt"/>
              </a:rPr>
            </a:br>
            <a:r>
              <a:rPr lang="de-CH" sz="2800" b="1" dirty="0" smtClean="0">
                <a:solidFill>
                  <a:srgbClr val="0070C0"/>
                </a:solidFill>
                <a:latin typeface="+mj-lt"/>
              </a:rPr>
              <a:t>1. Beobachtung: Anstieg </a:t>
            </a:r>
            <a:r>
              <a:rPr lang="de-CH" sz="2800" b="1" dirty="0">
                <a:solidFill>
                  <a:srgbClr val="0070C0"/>
                </a:solidFill>
                <a:latin typeface="+mj-lt"/>
              </a:rPr>
              <a:t>der </a:t>
            </a:r>
            <a:r>
              <a:rPr lang="de-DE" sz="2800" b="1" dirty="0">
                <a:solidFill>
                  <a:srgbClr val="0070C0"/>
                </a:solidFill>
                <a:latin typeface="+mj-lt"/>
              </a:rPr>
              <a:t>„</a:t>
            </a:r>
            <a:r>
              <a:rPr lang="de-CH" sz="2800" b="1" dirty="0">
                <a:solidFill>
                  <a:srgbClr val="0070C0"/>
                </a:solidFill>
                <a:latin typeface="+mj-lt"/>
              </a:rPr>
              <a:t>News-Deprivierten</a:t>
            </a:r>
            <a:r>
              <a:rPr lang="de-DE" sz="2800" b="1" dirty="0">
                <a:solidFill>
                  <a:srgbClr val="0070C0"/>
                </a:solidFill>
                <a:latin typeface="+mj-lt"/>
              </a:rPr>
              <a:t>“</a:t>
            </a:r>
            <a:r>
              <a:rPr lang="de-CH" sz="2800" b="1" dirty="0">
                <a:solidFill>
                  <a:srgbClr val="0070C0"/>
                </a:solidFill>
                <a:latin typeface="+mj-lt"/>
              </a:rPr>
              <a:t> </a:t>
            </a:r>
            <a:endParaRPr lang="de-DE" sz="2800" b="1" dirty="0">
              <a:solidFill>
                <a:srgbClr val="0070C0"/>
              </a:solidFill>
              <a:latin typeface="+mj-lt"/>
            </a:endParaRPr>
          </a:p>
        </p:txBody>
      </p:sp>
      <p:sp>
        <p:nvSpPr>
          <p:cNvPr id="40" name="AutoShape 4" descr="Bildergebnis für letemps.chlogo">
            <a:hlinkClick r:id="rId4"/>
            <a:extLst>
              <a:ext uri="{FF2B5EF4-FFF2-40B4-BE49-F238E27FC236}">
                <a16:creationId xmlns:a16="http://schemas.microsoft.com/office/drawing/2014/main" xmlns="" id="{FB641FA4-11DF-49FB-8273-47B183166521}"/>
              </a:ext>
            </a:extLst>
          </p:cNvPr>
          <p:cNvSpPr>
            <a:spLocks noChangeAspect="1" noChangeArrowheads="1"/>
          </p:cNvSpPr>
          <p:nvPr/>
        </p:nvSpPr>
        <p:spPr bwMode="auto">
          <a:xfrm>
            <a:off x="1166445" y="2928939"/>
            <a:ext cx="6858000" cy="100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e-CH" sz="1350"/>
          </a:p>
        </p:txBody>
      </p:sp>
      <p:pic>
        <p:nvPicPr>
          <p:cNvPr id="3" name="Grafik 2">
            <a:extLst>
              <a:ext uri="{FF2B5EF4-FFF2-40B4-BE49-F238E27FC236}">
                <a16:creationId xmlns:a16="http://schemas.microsoft.com/office/drawing/2014/main" xmlns="" id="{9D177075-0232-4E69-B9F9-B0626212A2C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205728" y="3645024"/>
            <a:ext cx="341936" cy="547702"/>
          </a:xfrm>
          <a:prstGeom prst="rect">
            <a:avLst/>
          </a:prstGeom>
        </p:spPr>
      </p:pic>
      <p:pic>
        <p:nvPicPr>
          <p:cNvPr id="19" name="Grafik 18">
            <a:extLst>
              <a:ext uri="{FF2B5EF4-FFF2-40B4-BE49-F238E27FC236}">
                <a16:creationId xmlns:a16="http://schemas.microsoft.com/office/drawing/2014/main" xmlns="" id="{2B3F2345-23D4-46F4-81D4-F2C3776487B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907704" y="3601378"/>
            <a:ext cx="341936" cy="547702"/>
          </a:xfrm>
          <a:prstGeom prst="rect">
            <a:avLst/>
          </a:prstGeom>
        </p:spPr>
      </p:pic>
      <p:pic>
        <p:nvPicPr>
          <p:cNvPr id="20" name="Grafik 19">
            <a:extLst>
              <a:ext uri="{FF2B5EF4-FFF2-40B4-BE49-F238E27FC236}">
                <a16:creationId xmlns:a16="http://schemas.microsoft.com/office/drawing/2014/main" xmlns="" id="{0EDDEF24-18E8-40DD-80DE-A0455CF53EE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2555776" y="3487914"/>
            <a:ext cx="341936" cy="547702"/>
          </a:xfrm>
          <a:prstGeom prst="rect">
            <a:avLst/>
          </a:prstGeom>
        </p:spPr>
      </p:pic>
      <p:pic>
        <p:nvPicPr>
          <p:cNvPr id="21" name="Grafik 20">
            <a:extLst>
              <a:ext uri="{FF2B5EF4-FFF2-40B4-BE49-F238E27FC236}">
                <a16:creationId xmlns:a16="http://schemas.microsoft.com/office/drawing/2014/main" xmlns="" id="{3DD9B3D2-A28F-4904-BEA9-15AF75A26F9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275856" y="3349290"/>
            <a:ext cx="341936" cy="547702"/>
          </a:xfrm>
          <a:prstGeom prst="rect">
            <a:avLst/>
          </a:prstGeom>
        </p:spPr>
      </p:pic>
      <p:pic>
        <p:nvPicPr>
          <p:cNvPr id="22" name="Grafik 21">
            <a:extLst>
              <a:ext uri="{FF2B5EF4-FFF2-40B4-BE49-F238E27FC236}">
                <a16:creationId xmlns:a16="http://schemas.microsoft.com/office/drawing/2014/main" xmlns="" id="{A87A1896-6500-4A61-80B2-7F0C2AFE331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95936" y="3002649"/>
            <a:ext cx="341936" cy="547702"/>
          </a:xfrm>
          <a:prstGeom prst="rect">
            <a:avLst/>
          </a:prstGeom>
        </p:spPr>
      </p:pic>
      <p:pic>
        <p:nvPicPr>
          <p:cNvPr id="23" name="Grafik 22">
            <a:extLst>
              <a:ext uri="{FF2B5EF4-FFF2-40B4-BE49-F238E27FC236}">
                <a16:creationId xmlns:a16="http://schemas.microsoft.com/office/drawing/2014/main" xmlns="" id="{19E3CE70-0B4F-4C8D-BC88-0F5BE832EB2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590104" y="2728798"/>
            <a:ext cx="341936" cy="547702"/>
          </a:xfrm>
          <a:prstGeom prst="rect">
            <a:avLst/>
          </a:prstGeom>
        </p:spPr>
      </p:pic>
      <p:pic>
        <p:nvPicPr>
          <p:cNvPr id="24" name="Grafik 23">
            <a:extLst>
              <a:ext uri="{FF2B5EF4-FFF2-40B4-BE49-F238E27FC236}">
                <a16:creationId xmlns:a16="http://schemas.microsoft.com/office/drawing/2014/main" xmlns="" id="{B98C5327-23F7-47B5-857E-9C018C8EB8F3}"/>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303809" y="2658507"/>
            <a:ext cx="341936" cy="547702"/>
          </a:xfrm>
          <a:prstGeom prst="rect">
            <a:avLst/>
          </a:prstGeom>
        </p:spPr>
      </p:pic>
      <p:pic>
        <p:nvPicPr>
          <p:cNvPr id="25" name="Grafik 24">
            <a:extLst>
              <a:ext uri="{FF2B5EF4-FFF2-40B4-BE49-F238E27FC236}">
                <a16:creationId xmlns:a16="http://schemas.microsoft.com/office/drawing/2014/main" xmlns="" id="{7E80CF28-BBBA-4A33-82F3-86F3342ED1B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958256" y="2645132"/>
            <a:ext cx="341936" cy="547702"/>
          </a:xfrm>
          <a:prstGeom prst="rect">
            <a:avLst/>
          </a:prstGeom>
        </p:spPr>
      </p:pic>
      <p:pic>
        <p:nvPicPr>
          <p:cNvPr id="26" name="Grafik 25">
            <a:extLst>
              <a:ext uri="{FF2B5EF4-FFF2-40B4-BE49-F238E27FC236}">
                <a16:creationId xmlns:a16="http://schemas.microsoft.com/office/drawing/2014/main" xmlns="" id="{1F0F0297-B611-4552-90F5-361C717172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606328" y="2555018"/>
            <a:ext cx="341936" cy="547702"/>
          </a:xfrm>
          <a:prstGeom prst="rect">
            <a:avLst/>
          </a:prstGeom>
        </p:spPr>
      </p:pic>
      <p:pic>
        <p:nvPicPr>
          <p:cNvPr id="27" name="Grafik 26">
            <a:extLst>
              <a:ext uri="{FF2B5EF4-FFF2-40B4-BE49-F238E27FC236}">
                <a16:creationId xmlns:a16="http://schemas.microsoft.com/office/drawing/2014/main" xmlns="" id="{7090096A-1959-4468-8301-6404BA7F59F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326408" y="2132856"/>
            <a:ext cx="341936" cy="547702"/>
          </a:xfrm>
          <a:prstGeom prst="rect">
            <a:avLst/>
          </a:prstGeom>
        </p:spPr>
      </p:pic>
      <p:sp>
        <p:nvSpPr>
          <p:cNvPr id="16" name="Sprechblase: rechteckig mit abgerundeten Ecken 15">
            <a:extLst>
              <a:ext uri="{FF2B5EF4-FFF2-40B4-BE49-F238E27FC236}">
                <a16:creationId xmlns:a16="http://schemas.microsoft.com/office/drawing/2014/main" xmlns="" id="{ED740EA6-A706-4F6C-996B-393E2AABB11D}"/>
              </a:ext>
            </a:extLst>
          </p:cNvPr>
          <p:cNvSpPr/>
          <p:nvPr/>
        </p:nvSpPr>
        <p:spPr bwMode="auto">
          <a:xfrm>
            <a:off x="4932040" y="3752385"/>
            <a:ext cx="2728685" cy="972759"/>
          </a:xfrm>
          <a:prstGeom prst="wedgeRoundRectCallout">
            <a:avLst>
              <a:gd name="adj1" fmla="val 42147"/>
              <a:gd name="adj2" fmla="val -109327"/>
              <a:gd name="adj3" fmla="val 16667"/>
            </a:avLst>
          </a:prstGeom>
          <a:noFill/>
          <a:ln w="28575" cap="flat" cmpd="sng" algn="ctr">
            <a:solidFill>
              <a:schemeClr val="tx2"/>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de-CH" b="1" dirty="0">
                <a:solidFill>
                  <a:schemeClr val="tx2"/>
                </a:solidFill>
                <a:latin typeface="Bahnschrift" panose="020B0502040204020203" pitchFamily="34" charset="0"/>
              </a:rPr>
              <a:t>2019: 56%</a:t>
            </a:r>
          </a:p>
          <a:p>
            <a:pPr algn="ctr"/>
            <a:r>
              <a:rPr lang="de-CH" sz="1200" dirty="0">
                <a:solidFill>
                  <a:schemeClr val="tx2"/>
                </a:solidFill>
                <a:latin typeface="Bahnschrift" panose="020B0502040204020203" pitchFamily="34" charset="0"/>
              </a:rPr>
              <a:t>News-Deprivierte unter den </a:t>
            </a:r>
          </a:p>
          <a:p>
            <a:pPr algn="ctr"/>
            <a:r>
              <a:rPr lang="de-CH" sz="1200" dirty="0">
                <a:solidFill>
                  <a:schemeClr val="tx2"/>
                </a:solidFill>
                <a:latin typeface="Bahnschrift" panose="020B0502040204020203" pitchFamily="34" charset="0"/>
              </a:rPr>
              <a:t>16 bis 29-Jährigen</a:t>
            </a:r>
          </a:p>
        </p:txBody>
      </p:sp>
    </p:spTree>
    <p:extLst>
      <p:ext uri="{BB962C8B-B14F-4D97-AF65-F5344CB8AC3E}">
        <p14:creationId xmlns:p14="http://schemas.microsoft.com/office/powerpoint/2010/main" val="29326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 xmlns:a16="http://schemas.microsoft.com/office/drawing/2014/main" id="{0F19CF65-3EB6-467A-8468-E25FA8E75E8C}"/>
              </a:ext>
            </a:extLst>
          </p:cNvPr>
          <p:cNvSpPr>
            <a:spLocks noGrp="1"/>
          </p:cNvSpPr>
          <p:nvPr>
            <p:ph type="title"/>
          </p:nvPr>
        </p:nvSpPr>
        <p:spPr>
          <a:xfrm>
            <a:off x="683568" y="526421"/>
            <a:ext cx="6840760" cy="310291"/>
          </a:xfrm>
        </p:spPr>
        <p:txBody>
          <a:bodyPr/>
          <a:lstStyle/>
          <a:p>
            <a:r>
              <a:rPr lang="de-CH" sz="2400" b="1" dirty="0">
                <a:solidFill>
                  <a:srgbClr val="0070C0"/>
                </a:solidFill>
              </a:rPr>
              <a:t>2</a:t>
            </a:r>
            <a:r>
              <a:rPr lang="de-CH" sz="2400" b="1" dirty="0">
                <a:solidFill>
                  <a:srgbClr val="0070C0"/>
                </a:solidFill>
                <a:latin typeface="+mj-lt"/>
              </a:rPr>
              <a:t>. Digitaler Strukturwandel und Desinformation</a:t>
            </a:r>
          </a:p>
        </p:txBody>
      </p:sp>
      <p:pic>
        <p:nvPicPr>
          <p:cNvPr id="10" name="Grafik 9"/>
          <p:cNvPicPr>
            <a:picLocks noChangeAspect="1"/>
          </p:cNvPicPr>
          <p:nvPr/>
        </p:nvPicPr>
        <p:blipFill>
          <a:blip r:embed="rId3"/>
          <a:stretch>
            <a:fillRect/>
          </a:stretch>
        </p:blipFill>
        <p:spPr>
          <a:xfrm>
            <a:off x="1043608" y="908720"/>
            <a:ext cx="7319413" cy="3435799"/>
          </a:xfrm>
          <a:prstGeom prst="rect">
            <a:avLst/>
          </a:prstGeom>
        </p:spPr>
      </p:pic>
      <p:sp>
        <p:nvSpPr>
          <p:cNvPr id="11" name="Textfeld 10"/>
          <p:cNvSpPr txBox="1"/>
          <p:nvPr/>
        </p:nvSpPr>
        <p:spPr>
          <a:xfrm>
            <a:off x="107505" y="4653136"/>
            <a:ext cx="8944960" cy="1646605"/>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de-DE" sz="1600" dirty="0"/>
              <a:t>Dadurch, dass immer mehr unprofessionelle, schlecht oder nicht recherchierte und ungeprüfte Beiträge in die Öffentlichkeit kommen, steigt die Gefahr von Desinformation und </a:t>
            </a:r>
            <a:r>
              <a:rPr lang="de-DE" sz="1600" dirty="0" err="1"/>
              <a:t>Fake</a:t>
            </a:r>
            <a:r>
              <a:rPr lang="de-DE" sz="1600" dirty="0"/>
              <a:t> News.</a:t>
            </a:r>
          </a:p>
          <a:p>
            <a:pPr marL="285750" indent="-285750">
              <a:buFont typeface="Wingdings" panose="05000000000000000000" pitchFamily="2" charset="2"/>
              <a:buChar char="Ø"/>
            </a:pPr>
            <a:r>
              <a:rPr lang="de-DE" sz="1600" kern="0" dirty="0"/>
              <a:t>JAMES Studie: 39% der Jugendlichen geben an, im letzten Jahr mit Nachrichten konfrontiert gewesen zu sein, von denen sie glaubten, dass sie falsch seien. Da es sich bei der Befragung nur um erkannte Falschmeldungen handelt, dürfte der tatsächliche Anteil von Jugendlichen, die mit Falschmeldungen in Kontakt kam, höher sein.</a:t>
            </a:r>
          </a:p>
        </p:txBody>
      </p:sp>
      <p:sp>
        <p:nvSpPr>
          <p:cNvPr id="12" name="Textfeld 11"/>
          <p:cNvSpPr txBox="1"/>
          <p:nvPr/>
        </p:nvSpPr>
        <p:spPr>
          <a:xfrm>
            <a:off x="5195868" y="4293096"/>
            <a:ext cx="3120548" cy="246221"/>
          </a:xfrm>
          <a:prstGeom prst="rect">
            <a:avLst/>
          </a:prstGeom>
          <a:noFill/>
        </p:spPr>
        <p:txBody>
          <a:bodyPr wrap="square" rtlCol="0">
            <a:spAutoFit/>
          </a:bodyPr>
          <a:lstStyle/>
          <a:p>
            <a:r>
              <a:rPr lang="de-DE" sz="1000" dirty="0"/>
              <a:t>Quelle: Jahrbuch Qualität der Medien Schweiz 2018</a:t>
            </a:r>
          </a:p>
        </p:txBody>
      </p:sp>
    </p:spTree>
    <p:extLst>
      <p:ext uri="{BB962C8B-B14F-4D97-AF65-F5344CB8AC3E}">
        <p14:creationId xmlns:p14="http://schemas.microsoft.com/office/powerpoint/2010/main" val="365822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el 15">
            <a:extLst>
              <a:ext uri="{FF2B5EF4-FFF2-40B4-BE49-F238E27FC236}">
                <a16:creationId xmlns="" xmlns:a16="http://schemas.microsoft.com/office/drawing/2014/main" id="{7B425016-FC00-4DF6-8AD1-910AE50AF5B6}"/>
              </a:ext>
            </a:extLst>
          </p:cNvPr>
          <p:cNvSpPr>
            <a:spLocks noGrp="1"/>
          </p:cNvSpPr>
          <p:nvPr>
            <p:ph type="title"/>
          </p:nvPr>
        </p:nvSpPr>
        <p:spPr>
          <a:xfrm>
            <a:off x="421746" y="699753"/>
            <a:ext cx="8426450" cy="496999"/>
          </a:xfrm>
        </p:spPr>
        <p:txBody>
          <a:bodyPr lIns="72000" anchor="t"/>
          <a:lstStyle/>
          <a:p>
            <a:pPr>
              <a:lnSpc>
                <a:spcPts val="2900"/>
              </a:lnSpc>
              <a:tabLst>
                <a:tab pos="538163" algn="l"/>
              </a:tabLst>
            </a:pPr>
            <a:r>
              <a:rPr lang="de-CH" sz="2800" kern="1200" dirty="0">
                <a:solidFill>
                  <a:srgbClr val="0066FF"/>
                </a:solidFill>
                <a:latin typeface="+mn-lt"/>
                <a:ea typeface="+mn-ea"/>
                <a:cs typeface="Arial" charset="0"/>
              </a:rPr>
              <a:t>Medienkompetenz fördern</a:t>
            </a:r>
            <a:r>
              <a:rPr kumimoji="0" lang="de-CH" sz="2800" i="0" u="none" strike="noStrike" kern="1200" cap="none" spc="0" normalizeH="0" baseline="0" noProof="0" dirty="0">
                <a:ln>
                  <a:noFill/>
                </a:ln>
                <a:solidFill>
                  <a:srgbClr val="0066FF"/>
                </a:solidFill>
                <a:effectLst/>
                <a:uLnTx/>
                <a:uFillTx/>
                <a:latin typeface="+mn-lt"/>
                <a:ea typeface="+mn-ea"/>
                <a:cs typeface="Arial" charset="0"/>
              </a:rPr>
              <a:t/>
            </a:r>
            <a:br>
              <a:rPr kumimoji="0" lang="de-CH" sz="2800" i="0" u="none" strike="noStrike" kern="1200" cap="none" spc="0" normalizeH="0" baseline="0" noProof="0" dirty="0">
                <a:ln>
                  <a:noFill/>
                </a:ln>
                <a:solidFill>
                  <a:srgbClr val="0066FF"/>
                </a:solidFill>
                <a:effectLst/>
                <a:uLnTx/>
                <a:uFillTx/>
                <a:latin typeface="+mn-lt"/>
                <a:ea typeface="+mn-ea"/>
                <a:cs typeface="Arial" charset="0"/>
              </a:rPr>
            </a:br>
            <a:r>
              <a:rPr lang="de-CH" sz="1800" b="0" dirty="0">
                <a:solidFill>
                  <a:srgbClr val="FF0000"/>
                </a:solidFill>
              </a:rPr>
              <a:t/>
            </a:r>
            <a:br>
              <a:rPr lang="de-CH" sz="1800" b="0" dirty="0">
                <a:solidFill>
                  <a:srgbClr val="FF0000"/>
                </a:solidFill>
              </a:rPr>
            </a:br>
            <a:endParaRPr lang="de-CH" sz="1800" b="0" dirty="0">
              <a:solidFill>
                <a:srgbClr val="FF0000"/>
              </a:solidFill>
            </a:endParaRPr>
          </a:p>
        </p:txBody>
      </p:sp>
      <p:sp>
        <p:nvSpPr>
          <p:cNvPr id="29" name="Inhaltsplatzhalter 2">
            <a:extLst>
              <a:ext uri="{FF2B5EF4-FFF2-40B4-BE49-F238E27FC236}">
                <a16:creationId xmlns="" xmlns:a16="http://schemas.microsoft.com/office/drawing/2014/main" id="{A698CBDF-391C-40E0-97D5-2564E200705D}"/>
              </a:ext>
            </a:extLst>
          </p:cNvPr>
          <p:cNvSpPr txBox="1">
            <a:spLocks/>
          </p:cNvSpPr>
          <p:nvPr/>
        </p:nvSpPr>
        <p:spPr>
          <a:xfrm>
            <a:off x="430372" y="1268760"/>
            <a:ext cx="8568952" cy="4248472"/>
          </a:xfrm>
        </p:spPr>
        <p:txBody>
          <a:bodyPr/>
          <a:lstStyle>
            <a:lvl1pPr marL="342900" indent="-342900" algn="l" rtl="0" eaLnBrk="0" fontAlgn="base" hangingPunct="0">
              <a:spcBef>
                <a:spcPct val="0"/>
              </a:spcBef>
              <a:spcAft>
                <a:spcPts val="900"/>
              </a:spcAft>
              <a:buClr>
                <a:srgbClr val="007FC4"/>
              </a:buClr>
              <a:buSzPct val="99000"/>
              <a:buFont typeface="Wingdings 3" pitchFamily="18" charset="2"/>
              <a:buChar char="}"/>
              <a:tabLst>
                <a:tab pos="1808163" algn="l"/>
              </a:tabLst>
              <a:defRPr sz="2400">
                <a:solidFill>
                  <a:schemeClr val="tx1"/>
                </a:solidFill>
                <a:latin typeface="+mn-lt"/>
                <a:ea typeface="+mn-ea"/>
                <a:cs typeface="+mn-cs"/>
              </a:defRPr>
            </a:lvl1pPr>
            <a:lvl2pPr marL="742950" indent="-28575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5pPr>
            <a:lvl6pPr marL="24384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ts val="900"/>
              </a:spcAft>
              <a:buClr>
                <a:srgbClr val="007FC4"/>
              </a:buClr>
              <a:buSzPct val="99000"/>
              <a:buFont typeface="Wingdings 3" pitchFamily="18" charset="2"/>
              <a:buNone/>
              <a:tabLst>
                <a:tab pos="1808163" algn="l"/>
              </a:tabLst>
              <a:defRPr/>
            </a:pPr>
            <a:r>
              <a:rPr kumimoji="0" lang="de-CH" sz="2800" b="0" i="0" u="none" strike="noStrike" kern="0" cap="none" spc="0" normalizeH="0" baseline="0" noProof="0" dirty="0">
                <a:ln>
                  <a:noFill/>
                </a:ln>
                <a:solidFill>
                  <a:srgbClr val="0066FF"/>
                </a:solidFill>
                <a:effectLst/>
                <a:uLnTx/>
                <a:uFillTx/>
                <a:latin typeface="Arial"/>
                <a:ea typeface="Calibri" panose="020F0502020204030204" pitchFamily="34" charset="0"/>
                <a:cs typeface="Times New Roman" panose="02020603050405020304" pitchFamily="18" charset="0"/>
              </a:rPr>
              <a:t>Ziele</a:t>
            </a:r>
          </a:p>
          <a:p>
            <a:pPr marL="342900" marR="0" lvl="0" indent="-342900" algn="l" defTabSz="914400" rtl="0" eaLnBrk="0" fontAlgn="base" latinLnBrk="0" hangingPunct="0">
              <a:lnSpc>
                <a:spcPct val="100000"/>
              </a:lnSpc>
              <a:spcBef>
                <a:spcPct val="0"/>
              </a:spcBef>
              <a:spcAft>
                <a:spcPts val="1200"/>
              </a:spcAft>
              <a:buClr>
                <a:srgbClr val="007FC4"/>
              </a:buClr>
              <a:buSzPct val="99000"/>
              <a:buFont typeface="Wingdings 3" pitchFamily="18" charset="2"/>
              <a:buChar char="}"/>
              <a:tabLst>
                <a:tab pos="1808163" algn="l"/>
              </a:tabLst>
              <a:defRPr/>
            </a:pPr>
            <a:r>
              <a:rPr lang="de-DE" dirty="0"/>
              <a:t>Jugendliche (Zielgruppe 12 – 19 Jahre) können </a:t>
            </a:r>
            <a:r>
              <a:rPr lang="de-DE" dirty="0">
                <a:solidFill>
                  <a:srgbClr val="3366FF"/>
                </a:solidFill>
              </a:rPr>
              <a:t>mündig, kritisch und souverän mit Medien umgehen</a:t>
            </a:r>
            <a:r>
              <a:rPr lang="de-DE" dirty="0"/>
              <a:t> und als </a:t>
            </a:r>
            <a:r>
              <a:rPr lang="de-DE" u="sng" dirty="0"/>
              <a:t>RezipientInnen</a:t>
            </a:r>
            <a:r>
              <a:rPr lang="de-DE" dirty="0"/>
              <a:t> wie auch als </a:t>
            </a:r>
            <a:r>
              <a:rPr lang="de-DE" u="sng" dirty="0"/>
              <a:t>ProduzentInnen</a:t>
            </a:r>
            <a:r>
              <a:rPr lang="de-DE" dirty="0"/>
              <a:t> von Medienbeiträgen am gesellschaftlichen, kulturellen und politischen Leben teilnehmen.</a:t>
            </a:r>
            <a:endParaRPr lang="de-CH" dirty="0"/>
          </a:p>
          <a:p>
            <a:pPr>
              <a:spcAft>
                <a:spcPts val="1200"/>
              </a:spcAft>
            </a:pPr>
            <a:r>
              <a:rPr lang="de-DE" dirty="0"/>
              <a:t>Die Lehrpersonen werden mittels </a:t>
            </a:r>
            <a:r>
              <a:rPr lang="de-DE" dirty="0">
                <a:solidFill>
                  <a:srgbClr val="3366FF"/>
                </a:solidFill>
              </a:rPr>
              <a:t>guten, aktuellen und jugendgerechten Lehr- und Lernmaterialen </a:t>
            </a:r>
            <a:r>
              <a:rPr lang="de-DE" dirty="0"/>
              <a:t>in die Lage versetzt, einen attraktiven, </a:t>
            </a:r>
            <a:r>
              <a:rPr lang="de-DE" u="sng" dirty="0"/>
              <a:t>Kompetenzen fördernden Unterricht </a:t>
            </a:r>
            <a:r>
              <a:rPr lang="de-DE" dirty="0"/>
              <a:t>zu gestalten.</a:t>
            </a:r>
            <a:endParaRPr kumimoji="0" lang="de-CH"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pic>
        <p:nvPicPr>
          <p:cNvPr id="8" name="image1.png">
            <a:extLst>
              <a:ext uri="{FF2B5EF4-FFF2-40B4-BE49-F238E27FC236}">
                <a16:creationId xmlns="" xmlns:a16="http://schemas.microsoft.com/office/drawing/2014/main" id="{AD787EC6-E2A9-4635-A2D0-D9C3B463F9D7}"/>
              </a:ext>
            </a:extLst>
          </p:cNvPr>
          <p:cNvPicPr/>
          <p:nvPr/>
        </p:nvPicPr>
        <p:blipFill>
          <a:blip r:embed="rId4" cstate="print"/>
          <a:stretch>
            <a:fillRect/>
          </a:stretch>
        </p:blipFill>
        <p:spPr>
          <a:xfrm>
            <a:off x="6734368" y="188640"/>
            <a:ext cx="2230120" cy="337820"/>
          </a:xfrm>
          <a:prstGeom prst="rect">
            <a:avLst/>
          </a:prstGeom>
        </p:spPr>
      </p:pic>
    </p:spTree>
    <p:extLst>
      <p:ext uri="{BB962C8B-B14F-4D97-AF65-F5344CB8AC3E}">
        <p14:creationId xmlns:p14="http://schemas.microsoft.com/office/powerpoint/2010/main" val="39775653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1.png">
            <a:extLst>
              <a:ext uri="{FF2B5EF4-FFF2-40B4-BE49-F238E27FC236}">
                <a16:creationId xmlns="" xmlns:a16="http://schemas.microsoft.com/office/drawing/2014/main" id="{58C94AB1-B3D3-424C-B487-8B78EDBA16AD}"/>
              </a:ext>
            </a:extLst>
          </p:cNvPr>
          <p:cNvPicPr preferRelativeResize="0">
            <a:picLocks noChangeAspect="1"/>
          </p:cNvPicPr>
          <p:nvPr/>
        </p:nvPicPr>
        <p:blipFill>
          <a:blip r:embed="rId3" cstate="print"/>
          <a:stretch>
            <a:fillRect/>
          </a:stretch>
        </p:blipFill>
        <p:spPr>
          <a:xfrm>
            <a:off x="7632488" y="116635"/>
            <a:ext cx="1332000" cy="201779"/>
          </a:xfrm>
          <a:prstGeom prst="rect">
            <a:avLst/>
          </a:prstGeom>
        </p:spPr>
      </p:pic>
      <p:graphicFrame>
        <p:nvGraphicFramePr>
          <p:cNvPr id="2" name="Tabelle 1">
            <a:extLst>
              <a:ext uri="{FF2B5EF4-FFF2-40B4-BE49-F238E27FC236}">
                <a16:creationId xmlns="" xmlns:a16="http://schemas.microsoft.com/office/drawing/2014/main" id="{8BB29813-D298-441F-B0D7-44C9B5B36AE3}"/>
              </a:ext>
            </a:extLst>
          </p:cNvPr>
          <p:cNvGraphicFramePr>
            <a:graphicFrameLocks noGrp="1"/>
          </p:cNvGraphicFramePr>
          <p:nvPr>
            <p:extLst>
              <p:ext uri="{D42A27DB-BD31-4B8C-83A1-F6EECF244321}">
                <p14:modId xmlns:p14="http://schemas.microsoft.com/office/powerpoint/2010/main" val="1118177292"/>
              </p:ext>
            </p:extLst>
          </p:nvPr>
        </p:nvGraphicFramePr>
        <p:xfrm>
          <a:off x="179512" y="836712"/>
          <a:ext cx="8856984" cy="5542060"/>
        </p:xfrm>
        <a:graphic>
          <a:graphicData uri="http://schemas.openxmlformats.org/drawingml/2006/table">
            <a:tbl>
              <a:tblPr firstRow="1" firstCol="1" bandRow="1">
                <a:tableStyleId>{5C22544A-7EE6-4342-B048-85BDC9FD1C3A}</a:tableStyleId>
              </a:tblPr>
              <a:tblGrid>
                <a:gridCol w="1935206">
                  <a:extLst>
                    <a:ext uri="{9D8B030D-6E8A-4147-A177-3AD203B41FA5}">
                      <a16:colId xmlns="" xmlns:a16="http://schemas.microsoft.com/office/drawing/2014/main" val="1356955028"/>
                    </a:ext>
                  </a:extLst>
                </a:gridCol>
                <a:gridCol w="3391495">
                  <a:extLst>
                    <a:ext uri="{9D8B030D-6E8A-4147-A177-3AD203B41FA5}">
                      <a16:colId xmlns="" xmlns:a16="http://schemas.microsoft.com/office/drawing/2014/main" val="3744140678"/>
                    </a:ext>
                  </a:extLst>
                </a:gridCol>
                <a:gridCol w="3530283">
                  <a:extLst>
                    <a:ext uri="{9D8B030D-6E8A-4147-A177-3AD203B41FA5}">
                      <a16:colId xmlns="" xmlns:a16="http://schemas.microsoft.com/office/drawing/2014/main" val="3118932478"/>
                    </a:ext>
                  </a:extLst>
                </a:gridCol>
              </a:tblGrid>
              <a:tr h="911757">
                <a:tc>
                  <a:txBody>
                    <a:bodyPr/>
                    <a:lstStyle/>
                    <a:p>
                      <a:pPr>
                        <a:lnSpc>
                          <a:spcPct val="100000"/>
                        </a:lnSpc>
                        <a:spcAft>
                          <a:spcPts val="0"/>
                        </a:spcAft>
                      </a:pPr>
                      <a:r>
                        <a:rPr lang="de-CH" sz="1600" b="0" dirty="0">
                          <a:effectLst/>
                        </a:rPr>
                        <a:t>        Lernende als . </a:t>
                      </a:r>
                      <a:br>
                        <a:rPr lang="de-CH" sz="1600" b="0" dirty="0">
                          <a:effectLst/>
                        </a:rPr>
                      </a:br>
                      <a:endParaRPr lang="de-CH" sz="1600" b="0" dirty="0">
                        <a:effectLst/>
                      </a:endParaRPr>
                    </a:p>
                    <a:p>
                      <a:pPr>
                        <a:lnSpc>
                          <a:spcPct val="100000"/>
                        </a:lnSpc>
                        <a:spcAft>
                          <a:spcPts val="0"/>
                        </a:spcAft>
                      </a:pPr>
                      <a:r>
                        <a:rPr lang="de-CH" sz="1600" b="0" dirty="0">
                          <a:effectLst/>
                        </a:rPr>
                        <a:t>Quellen</a:t>
                      </a:r>
                      <a:endParaRPr lang="de-CH"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63383" marT="0" marB="0">
                    <a:solidFill>
                      <a:schemeClr val="bg1">
                        <a:lumMod val="65000"/>
                      </a:schemeClr>
                    </a:solidFill>
                  </a:tcPr>
                </a:tc>
                <a:tc>
                  <a:txBody>
                    <a:bodyPr/>
                    <a:lstStyle/>
                    <a:p>
                      <a:pPr>
                        <a:lnSpc>
                          <a:spcPct val="115000"/>
                        </a:lnSpc>
                        <a:spcAft>
                          <a:spcPts val="600"/>
                        </a:spcAft>
                      </a:pPr>
                      <a:r>
                        <a:rPr lang="de-CH" sz="2400" dirty="0">
                          <a:effectLst/>
                        </a:rPr>
                        <a:t>Rezipient*innen</a:t>
                      </a:r>
                      <a:endPar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63383" marT="0" marB="0">
                    <a:solidFill>
                      <a:srgbClr val="00B050"/>
                    </a:solidFill>
                  </a:tcPr>
                </a:tc>
                <a:tc>
                  <a:txBody>
                    <a:bodyPr/>
                    <a:lstStyle/>
                    <a:p>
                      <a:pPr>
                        <a:lnSpc>
                          <a:spcPct val="115000"/>
                        </a:lnSpc>
                        <a:spcAft>
                          <a:spcPts val="600"/>
                        </a:spcAft>
                      </a:pPr>
                      <a:r>
                        <a:rPr lang="de-CH" sz="2400" dirty="0">
                          <a:effectLst/>
                        </a:rPr>
                        <a:t>Produzent*innen</a:t>
                      </a:r>
                      <a:endParaRPr lang="de-CH"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63383" marT="0" marB="0">
                    <a:solidFill>
                      <a:srgbClr val="C00000"/>
                    </a:solidFill>
                  </a:tcPr>
                </a:tc>
                <a:extLst>
                  <a:ext uri="{0D108BD9-81ED-4DB2-BD59-A6C34878D82A}">
                    <a16:rowId xmlns="" xmlns:a16="http://schemas.microsoft.com/office/drawing/2014/main" val="1370558294"/>
                  </a:ext>
                </a:extLst>
              </a:tr>
              <a:tr h="1672892">
                <a:tc>
                  <a:txBody>
                    <a:bodyPr/>
                    <a:lstStyle/>
                    <a:p>
                      <a:pPr>
                        <a:lnSpc>
                          <a:spcPct val="115000"/>
                        </a:lnSpc>
                        <a:spcAft>
                          <a:spcPts val="600"/>
                        </a:spcAft>
                      </a:pPr>
                      <a:r>
                        <a:rPr lang="de-CH" sz="2400" b="0" dirty="0">
                          <a:effectLst/>
                        </a:rPr>
                        <a:t>Social Media</a:t>
                      </a:r>
                      <a:endParaRPr lang="de-CH"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63383" marT="0" marB="0">
                    <a:solidFill>
                      <a:srgbClr val="FFC000"/>
                    </a:solidFill>
                  </a:tcPr>
                </a:tc>
                <a:tc>
                  <a:txBody>
                    <a:bodyPr/>
                    <a:lstStyle/>
                    <a:p>
                      <a:pPr>
                        <a:lnSpc>
                          <a:spcPct val="115000"/>
                        </a:lnSpc>
                        <a:spcAft>
                          <a:spcPts val="600"/>
                        </a:spcAft>
                      </a:pPr>
                      <a:r>
                        <a:rPr lang="de-CH" sz="1500" dirty="0">
                          <a:effectLst/>
                        </a:rPr>
                        <a:t>SuS setzen sich mit Social Media-Beiträgen kritisch auseinander. </a:t>
                      </a:r>
                    </a:p>
                    <a:p>
                      <a:pPr>
                        <a:lnSpc>
                          <a:spcPct val="115000"/>
                        </a:lnSpc>
                        <a:spcAft>
                          <a:spcPts val="600"/>
                        </a:spcAft>
                      </a:pPr>
                      <a:r>
                        <a:rPr lang="de-CH" sz="1500" dirty="0">
                          <a:effectLst/>
                        </a:rPr>
                        <a:t>Sie verstehen, wie </a:t>
                      </a:r>
                      <a:r>
                        <a:rPr lang="de-CH" sz="1500" u="sng" dirty="0">
                          <a:effectLst/>
                        </a:rPr>
                        <a:t>Aufmerksamkeit generiert wird</a:t>
                      </a:r>
                      <a:r>
                        <a:rPr lang="de-CH" sz="1500" u="none" dirty="0">
                          <a:effectLst/>
                        </a:rPr>
                        <a:t>,</a:t>
                      </a:r>
                      <a:r>
                        <a:rPr lang="de-CH" sz="1500" u="none" baseline="0" dirty="0">
                          <a:effectLst/>
                        </a:rPr>
                        <a:t> </a:t>
                      </a:r>
                      <a:r>
                        <a:rPr lang="de-CH" sz="1500" dirty="0">
                          <a:effectLst/>
                        </a:rPr>
                        <a:t>wie </a:t>
                      </a:r>
                      <a:r>
                        <a:rPr lang="de-CH" sz="1500" u="sng" dirty="0">
                          <a:effectLst/>
                        </a:rPr>
                        <a:t>Fake News erkannt</a:t>
                      </a:r>
                      <a:r>
                        <a:rPr lang="de-CH" sz="1500" dirty="0">
                          <a:effectLst/>
                        </a:rPr>
                        <a:t> werden können</a:t>
                      </a:r>
                      <a:r>
                        <a:rPr lang="de-CH" sz="1500" baseline="0" dirty="0">
                          <a:effectLst/>
                        </a:rPr>
                        <a:t> und was der </a:t>
                      </a:r>
                      <a:r>
                        <a:rPr lang="de-CH" sz="1500" u="sng" baseline="0" dirty="0">
                          <a:effectLst/>
                        </a:rPr>
                        <a:t>Unterschied zu journalistischen Beiträgen </a:t>
                      </a:r>
                      <a:r>
                        <a:rPr lang="de-CH" sz="1500" baseline="0" dirty="0">
                          <a:effectLst/>
                        </a:rPr>
                        <a:t>ist</a:t>
                      </a:r>
                      <a:r>
                        <a:rPr lang="de-CH" sz="1500" dirty="0">
                          <a:effectLst/>
                        </a:rPr>
                        <a:t>.</a:t>
                      </a:r>
                      <a:endParaRPr lang="de-CH"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2000" marR="63383" marT="0" marB="0">
                    <a:solidFill>
                      <a:schemeClr val="accent2">
                        <a:lumMod val="20000"/>
                        <a:lumOff val="80000"/>
                      </a:schemeClr>
                    </a:solidFill>
                  </a:tcPr>
                </a:tc>
                <a:tc>
                  <a:txBody>
                    <a:bodyPr/>
                    <a:lstStyle/>
                    <a:p>
                      <a:pPr>
                        <a:lnSpc>
                          <a:spcPct val="115000"/>
                        </a:lnSpc>
                        <a:spcAft>
                          <a:spcPts val="600"/>
                        </a:spcAft>
                      </a:pPr>
                      <a:r>
                        <a:rPr lang="de-CH" sz="1500" dirty="0">
                          <a:effectLst/>
                        </a:rPr>
                        <a:t>SuS gestalten </a:t>
                      </a:r>
                      <a:r>
                        <a:rPr lang="de-CH" sz="1500" u="sng" dirty="0">
                          <a:effectLst/>
                        </a:rPr>
                        <a:t>eigene Beiträge für Soziale Medien</a:t>
                      </a:r>
                      <a:r>
                        <a:rPr lang="de-CH" sz="1500" dirty="0">
                          <a:effectLst/>
                        </a:rPr>
                        <a:t>: z.B. YouTube-Videos, Insta-Stories auf Instagramm, Blogs, Diskussionsbeiträge auf Twitter u.a.m.</a:t>
                      </a:r>
                      <a:endParaRPr lang="de-CH"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2000" marR="63383" marT="0" marB="0">
                    <a:solidFill>
                      <a:schemeClr val="accent3">
                        <a:lumMod val="20000"/>
                        <a:lumOff val="80000"/>
                      </a:schemeClr>
                    </a:solidFill>
                  </a:tcPr>
                </a:tc>
                <a:extLst>
                  <a:ext uri="{0D108BD9-81ED-4DB2-BD59-A6C34878D82A}">
                    <a16:rowId xmlns="" xmlns:a16="http://schemas.microsoft.com/office/drawing/2014/main" val="1652685364"/>
                  </a:ext>
                </a:extLst>
              </a:tr>
              <a:tr h="2713873">
                <a:tc>
                  <a:txBody>
                    <a:bodyPr/>
                    <a:lstStyle/>
                    <a:p>
                      <a:pPr>
                        <a:lnSpc>
                          <a:spcPct val="115000"/>
                        </a:lnSpc>
                        <a:spcAft>
                          <a:spcPts val="600"/>
                        </a:spcAft>
                      </a:pPr>
                      <a:r>
                        <a:rPr lang="de-CH" sz="2400" b="0" dirty="0">
                          <a:effectLst/>
                        </a:rPr>
                        <a:t>Klassische Medien</a:t>
                      </a:r>
                      <a:endParaRPr lang="de-CH" sz="2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08000" marR="63383" marT="0" marB="0">
                    <a:solidFill>
                      <a:srgbClr val="3366FF"/>
                    </a:solidFill>
                  </a:tcPr>
                </a:tc>
                <a:tc>
                  <a:txBody>
                    <a:bodyPr/>
                    <a:lstStyle/>
                    <a:p>
                      <a:pPr>
                        <a:lnSpc>
                          <a:spcPct val="115000"/>
                        </a:lnSpc>
                        <a:spcAft>
                          <a:spcPts val="600"/>
                        </a:spcAft>
                      </a:pPr>
                      <a:r>
                        <a:rPr lang="de-CH" sz="1500" dirty="0">
                          <a:effectLst/>
                        </a:rPr>
                        <a:t>SuS lesen und vergleichen </a:t>
                      </a:r>
                      <a:r>
                        <a:rPr lang="de-CH" sz="1500" u="sng" dirty="0">
                          <a:effectLst/>
                        </a:rPr>
                        <a:t>journalistische Medienbeiträge</a:t>
                      </a:r>
                      <a:r>
                        <a:rPr lang="de-CH" sz="1500" dirty="0">
                          <a:effectLst/>
                        </a:rPr>
                        <a:t>. Sie informieren sich </a:t>
                      </a:r>
                      <a:r>
                        <a:rPr lang="de-CH" sz="1500" u="sng" dirty="0">
                          <a:effectLst/>
                        </a:rPr>
                        <a:t>aus verschiedenen Quellen</a:t>
                      </a:r>
                      <a:r>
                        <a:rPr lang="de-CH" sz="1500" dirty="0">
                          <a:effectLst/>
                        </a:rPr>
                        <a:t>.</a:t>
                      </a:r>
                    </a:p>
                    <a:p>
                      <a:pPr>
                        <a:lnSpc>
                          <a:spcPct val="115000"/>
                        </a:lnSpc>
                        <a:spcAft>
                          <a:spcPts val="600"/>
                        </a:spcAft>
                      </a:pPr>
                      <a:r>
                        <a:rPr lang="de-CH" sz="1500" dirty="0">
                          <a:effectLst/>
                        </a:rPr>
                        <a:t>Sie kennen die </a:t>
                      </a:r>
                      <a:r>
                        <a:rPr lang="de-CH" sz="1500" u="sng" dirty="0">
                          <a:effectLst/>
                        </a:rPr>
                        <a:t>Qualität</a:t>
                      </a:r>
                      <a:r>
                        <a:rPr lang="de-CH" sz="1500" dirty="0">
                          <a:effectLst/>
                        </a:rPr>
                        <a:t> gut gemachter Reportagen, Berichte oder Kommentare. </a:t>
                      </a:r>
                    </a:p>
                    <a:p>
                      <a:pPr>
                        <a:lnSpc>
                          <a:spcPct val="115000"/>
                        </a:lnSpc>
                        <a:spcAft>
                          <a:spcPts val="600"/>
                        </a:spcAft>
                      </a:pPr>
                      <a:r>
                        <a:rPr lang="de-CH" sz="1500" dirty="0" smtClean="0">
                          <a:effectLst/>
                        </a:rPr>
                        <a:t>Sie </a:t>
                      </a:r>
                      <a:r>
                        <a:rPr lang="de-CH" sz="1500" dirty="0">
                          <a:effectLst/>
                        </a:rPr>
                        <a:t>lernen </a:t>
                      </a:r>
                      <a:r>
                        <a:rPr lang="de-CH" sz="1500" i="0" u="sng" dirty="0">
                          <a:effectLst/>
                        </a:rPr>
                        <a:t>professionelle Medienangebote zu schätzen.</a:t>
                      </a:r>
                      <a:endParaRPr lang="de-CH" sz="150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2000" marR="63383" marT="0" marB="0">
                    <a:solidFill>
                      <a:schemeClr val="accent2">
                        <a:lumMod val="40000"/>
                        <a:lumOff val="60000"/>
                      </a:schemeClr>
                    </a:solidFill>
                  </a:tcPr>
                </a:tc>
                <a:tc>
                  <a:txBody>
                    <a:bodyPr/>
                    <a:lstStyle/>
                    <a:p>
                      <a:pPr>
                        <a:lnSpc>
                          <a:spcPct val="115000"/>
                        </a:lnSpc>
                        <a:spcAft>
                          <a:spcPts val="600"/>
                        </a:spcAft>
                      </a:pPr>
                      <a:r>
                        <a:rPr lang="de-CH" sz="1500" dirty="0">
                          <a:effectLst/>
                        </a:rPr>
                        <a:t>SuS erstellen </a:t>
                      </a:r>
                      <a:r>
                        <a:rPr lang="de-CH" sz="1500" u="sng" dirty="0">
                          <a:effectLst/>
                        </a:rPr>
                        <a:t>digitale Schüler/innen-Zeitungen bzw.</a:t>
                      </a:r>
                      <a:r>
                        <a:rPr lang="de-CH" sz="1500" u="sng" baseline="0" dirty="0">
                          <a:effectLst/>
                        </a:rPr>
                        <a:t> Newssites</a:t>
                      </a:r>
                      <a:r>
                        <a:rPr lang="de-CH" sz="1500" dirty="0">
                          <a:effectLst/>
                        </a:rPr>
                        <a:t>. </a:t>
                      </a:r>
                    </a:p>
                    <a:p>
                      <a:pPr>
                        <a:lnSpc>
                          <a:spcPct val="115000"/>
                        </a:lnSpc>
                        <a:spcAft>
                          <a:spcPts val="600"/>
                        </a:spcAft>
                      </a:pPr>
                      <a:r>
                        <a:rPr lang="de-CH" sz="1500" dirty="0">
                          <a:effectLst/>
                        </a:rPr>
                        <a:t>Sie schreiben Berichte oder Kommentare, machen (Text-, Foto- oder Video-)Reportagen, führen Interviews u.a.m.</a:t>
                      </a:r>
                      <a:endParaRPr lang="de-CH" sz="15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2000" marR="63383" marT="0" marB="0">
                    <a:solidFill>
                      <a:schemeClr val="accent3">
                        <a:lumMod val="40000"/>
                        <a:lumOff val="60000"/>
                      </a:schemeClr>
                    </a:solidFill>
                  </a:tcPr>
                </a:tc>
                <a:extLst>
                  <a:ext uri="{0D108BD9-81ED-4DB2-BD59-A6C34878D82A}">
                    <a16:rowId xmlns="" xmlns:a16="http://schemas.microsoft.com/office/drawing/2014/main" val="3991133780"/>
                  </a:ext>
                </a:extLst>
              </a:tr>
            </a:tbl>
          </a:graphicData>
        </a:graphic>
      </p:graphicFrame>
      <p:cxnSp>
        <p:nvCxnSpPr>
          <p:cNvPr id="18" name="Gerader Verbinder 17">
            <a:extLst>
              <a:ext uri="{FF2B5EF4-FFF2-40B4-BE49-F238E27FC236}">
                <a16:creationId xmlns="" xmlns:a16="http://schemas.microsoft.com/office/drawing/2014/main" id="{622AA0D9-A0F8-4F74-9451-F3B9AAEDCDAF}"/>
              </a:ext>
            </a:extLst>
          </p:cNvPr>
          <p:cNvCxnSpPr>
            <a:cxnSpLocks/>
          </p:cNvCxnSpPr>
          <p:nvPr/>
        </p:nvCxnSpPr>
        <p:spPr>
          <a:xfrm>
            <a:off x="179512" y="1038934"/>
            <a:ext cx="1872208" cy="792088"/>
          </a:xfrm>
          <a:prstGeom prst="line">
            <a:avLst/>
          </a:prstGeom>
          <a:noFill/>
          <a:ln w="28575" cap="flat" cmpd="sng" algn="ctr">
            <a:solidFill>
              <a:schemeClr val="bg1"/>
            </a:solidFill>
            <a:prstDash val="solid"/>
            <a:miter lim="800000"/>
          </a:ln>
          <a:effectLst/>
        </p:spPr>
      </p:cxnSp>
      <p:sp>
        <p:nvSpPr>
          <p:cNvPr id="23" name="Titel 15">
            <a:extLst>
              <a:ext uri="{FF2B5EF4-FFF2-40B4-BE49-F238E27FC236}">
                <a16:creationId xmlns="" xmlns:a16="http://schemas.microsoft.com/office/drawing/2014/main" id="{BB46F475-43C4-4B9F-8AF8-185579857AB3}"/>
              </a:ext>
            </a:extLst>
          </p:cNvPr>
          <p:cNvSpPr>
            <a:spLocks noGrp="1"/>
          </p:cNvSpPr>
          <p:nvPr>
            <p:ph type="title"/>
          </p:nvPr>
        </p:nvSpPr>
        <p:spPr>
          <a:xfrm>
            <a:off x="242728" y="106168"/>
            <a:ext cx="8426450" cy="721259"/>
          </a:xfrm>
        </p:spPr>
        <p:txBody>
          <a:bodyPr lIns="72000" anchor="t"/>
          <a:lstStyle/>
          <a:p>
            <a:pPr>
              <a:lnSpc>
                <a:spcPts val="2900"/>
              </a:lnSpc>
              <a:tabLst>
                <a:tab pos="538163" algn="l"/>
              </a:tabLst>
            </a:pPr>
            <a:r>
              <a:rPr lang="de-CH" sz="1800" b="0" kern="1200" dirty="0">
                <a:solidFill>
                  <a:srgbClr val="0066FF"/>
                </a:solidFill>
                <a:latin typeface="+mn-lt"/>
                <a:ea typeface="+mn-ea"/>
                <a:cs typeface="Arial" charset="0"/>
              </a:rPr>
              <a:t>Publizistische Medienkompetenz fördern</a:t>
            </a:r>
            <a:r>
              <a:rPr kumimoji="0" lang="de-CH" sz="2400" i="0" u="none" strike="noStrike" kern="1200" cap="none" spc="0" normalizeH="0" baseline="0" noProof="0" dirty="0">
                <a:ln>
                  <a:noFill/>
                </a:ln>
                <a:solidFill>
                  <a:srgbClr val="0066FF"/>
                </a:solidFill>
                <a:effectLst/>
                <a:uLnTx/>
                <a:uFillTx/>
                <a:latin typeface="+mn-lt"/>
                <a:ea typeface="+mn-ea"/>
                <a:cs typeface="Arial" charset="0"/>
              </a:rPr>
              <a:t/>
            </a:r>
            <a:br>
              <a:rPr kumimoji="0" lang="de-CH" sz="2400" i="0" u="none" strike="noStrike" kern="1200" cap="none" spc="0" normalizeH="0" baseline="0" noProof="0" dirty="0">
                <a:ln>
                  <a:noFill/>
                </a:ln>
                <a:solidFill>
                  <a:srgbClr val="0066FF"/>
                </a:solidFill>
                <a:effectLst/>
                <a:uLnTx/>
                <a:uFillTx/>
                <a:latin typeface="+mn-lt"/>
                <a:ea typeface="+mn-ea"/>
                <a:cs typeface="Arial" charset="0"/>
              </a:rPr>
            </a:br>
            <a:r>
              <a:rPr kumimoji="0" lang="de-CH" sz="2800" i="0" u="none" strike="noStrike" kern="1200" cap="none" spc="0" normalizeH="0" baseline="0" noProof="0" dirty="0">
                <a:ln>
                  <a:noFill/>
                </a:ln>
                <a:solidFill>
                  <a:srgbClr val="0066FF"/>
                </a:solidFill>
                <a:effectLst/>
                <a:uLnTx/>
                <a:uFillTx/>
                <a:latin typeface="+mn-lt"/>
                <a:ea typeface="+mn-ea"/>
                <a:cs typeface="Arial" charset="0"/>
              </a:rPr>
              <a:t>Handlungsfelder der Medienbildung </a:t>
            </a:r>
            <a:r>
              <a:rPr kumimoji="0" lang="de-CH" sz="1800" b="0" i="0" u="none" strike="noStrike" kern="1200" cap="none" spc="0" normalizeH="0" baseline="0" noProof="0" dirty="0">
                <a:ln>
                  <a:noFill/>
                </a:ln>
                <a:solidFill>
                  <a:srgbClr val="0066FF"/>
                </a:solidFill>
                <a:effectLst/>
                <a:uLnTx/>
                <a:uFillTx/>
                <a:latin typeface="+mn-lt"/>
                <a:ea typeface="+mn-ea"/>
                <a:cs typeface="Arial" charset="0"/>
              </a:rPr>
              <a:t>(media literacy)</a:t>
            </a:r>
            <a:endParaRPr lang="de-CH" sz="1800" b="0" dirty="0">
              <a:solidFill>
                <a:srgbClr val="EE6000"/>
              </a:solidFill>
            </a:endParaRPr>
          </a:p>
        </p:txBody>
      </p:sp>
      <p:sp>
        <p:nvSpPr>
          <p:cNvPr id="25" name="Textplatzhalter 3">
            <a:extLst>
              <a:ext uri="{FF2B5EF4-FFF2-40B4-BE49-F238E27FC236}">
                <a16:creationId xmlns="" xmlns:a16="http://schemas.microsoft.com/office/drawing/2014/main" id="{925962A4-4DD6-4951-BA1C-D41270E8F9CC}"/>
              </a:ext>
            </a:extLst>
          </p:cNvPr>
          <p:cNvSpPr txBox="1">
            <a:spLocks/>
          </p:cNvSpPr>
          <p:nvPr/>
        </p:nvSpPr>
        <p:spPr>
          <a:xfrm>
            <a:off x="4204414" y="6447100"/>
            <a:ext cx="4135037" cy="366276"/>
          </a:xfrm>
          <a:prstGeom prst="rect">
            <a:avLst/>
          </a:prstGeom>
          <a:solidFill>
            <a:schemeClr val="bg1"/>
          </a:solidFill>
        </p:spPr>
        <p:txBody>
          <a:bodyPr/>
          <a:lstStyle>
            <a:lvl1pPr marL="342900" indent="-342900" algn="l" rtl="0" eaLnBrk="0" fontAlgn="base" hangingPunct="0">
              <a:spcBef>
                <a:spcPct val="0"/>
              </a:spcBef>
              <a:spcAft>
                <a:spcPts val="900"/>
              </a:spcAft>
              <a:buClr>
                <a:schemeClr val="accent1"/>
              </a:buClr>
              <a:buSzPct val="99000"/>
              <a:buFont typeface="Wingdings 3" pitchFamily="18" charset="2"/>
              <a:buChar char="}"/>
              <a:tabLst>
                <a:tab pos="1808163" algn="l"/>
              </a:tabLst>
              <a:defRPr sz="2000">
                <a:solidFill>
                  <a:schemeClr val="tx1"/>
                </a:solidFill>
                <a:latin typeface="+mn-lt"/>
                <a:ea typeface="+mn-ea"/>
                <a:cs typeface="+mn-cs"/>
              </a:defRPr>
            </a:lvl1pPr>
            <a:lvl2pPr marL="742950" indent="-28575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chemeClr val="accent1"/>
              </a:buClr>
              <a:buSzPct val="99000"/>
              <a:buFont typeface="Wingdings 3" pitchFamily="18" charset="2"/>
              <a:buChar char=""/>
              <a:tabLst>
                <a:tab pos="1808163" algn="l"/>
              </a:tabLst>
              <a:defRPr sz="2000">
                <a:solidFill>
                  <a:schemeClr val="tx1"/>
                </a:solidFill>
                <a:latin typeface="+mn-lt"/>
              </a:defRPr>
            </a:lvl5pPr>
            <a:lvl6pPr marL="24384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1" fontAlgn="base" hangingPunct="1">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a:lstStyle>
          <a:p>
            <a:pPr marL="0" indent="0">
              <a:buNone/>
            </a:pPr>
            <a:r>
              <a:rPr lang="de-CH" sz="800" kern="0" dirty="0"/>
              <a:t>Quelle: Brägger, Lucht u.a.: Medienkompetenz und Mediengebrauch von </a:t>
            </a:r>
            <a:br>
              <a:rPr lang="de-CH" sz="800" kern="0" dirty="0"/>
            </a:br>
            <a:r>
              <a:rPr lang="de-CH" sz="800" kern="0" dirty="0"/>
              <a:t>Jugendlichen. In: Brägger/ Rolff (Hrsg.): Lernen mit digitalen Medien. Beltz 2021</a:t>
            </a:r>
          </a:p>
        </p:txBody>
      </p:sp>
    </p:spTree>
    <p:extLst>
      <p:ext uri="{BB962C8B-B14F-4D97-AF65-F5344CB8AC3E}">
        <p14:creationId xmlns:p14="http://schemas.microsoft.com/office/powerpoint/2010/main" val="4209193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Inhaltsplatzhalter 2">
            <a:extLst>
              <a:ext uri="{FF2B5EF4-FFF2-40B4-BE49-F238E27FC236}">
                <a16:creationId xmlns="" xmlns:a16="http://schemas.microsoft.com/office/drawing/2014/main" id="{A698CBDF-391C-40E0-97D5-2564E200705D}"/>
              </a:ext>
            </a:extLst>
          </p:cNvPr>
          <p:cNvSpPr txBox="1">
            <a:spLocks/>
          </p:cNvSpPr>
          <p:nvPr/>
        </p:nvSpPr>
        <p:spPr>
          <a:xfrm>
            <a:off x="323528" y="1125066"/>
            <a:ext cx="8568952" cy="5256262"/>
          </a:xfrm>
        </p:spPr>
        <p:txBody>
          <a:bodyPr/>
          <a:lstStyle>
            <a:lvl1pPr marL="342900" indent="-342900" algn="l" rtl="0" eaLnBrk="0" fontAlgn="base" hangingPunct="0">
              <a:spcBef>
                <a:spcPct val="0"/>
              </a:spcBef>
              <a:spcAft>
                <a:spcPts val="900"/>
              </a:spcAft>
              <a:buClr>
                <a:srgbClr val="007FC4"/>
              </a:buClr>
              <a:buSzPct val="99000"/>
              <a:buFont typeface="Wingdings 3" pitchFamily="18" charset="2"/>
              <a:buChar char="}"/>
              <a:tabLst>
                <a:tab pos="1808163" algn="l"/>
              </a:tabLst>
              <a:defRPr sz="2400">
                <a:solidFill>
                  <a:schemeClr val="tx1"/>
                </a:solidFill>
                <a:latin typeface="+mn-lt"/>
                <a:ea typeface="+mn-ea"/>
                <a:cs typeface="+mn-cs"/>
              </a:defRPr>
            </a:lvl1pPr>
            <a:lvl2pPr marL="742950" indent="-28575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2pPr>
            <a:lvl3pPr marL="1143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3pPr>
            <a:lvl4pPr marL="15621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4pPr>
            <a:lvl5pPr marL="19812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5pPr>
            <a:lvl6pPr marL="24384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6pPr>
            <a:lvl7pPr marL="28956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7pPr>
            <a:lvl8pPr marL="33528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8pPr>
            <a:lvl9pPr marL="3810000" indent="-228600" algn="l" rtl="0" eaLnBrk="0" fontAlgn="base" hangingPunct="0">
              <a:spcBef>
                <a:spcPts val="200"/>
              </a:spcBef>
              <a:spcAft>
                <a:spcPts val="900"/>
              </a:spcAft>
              <a:buClr>
                <a:srgbClr val="007FC4"/>
              </a:buClr>
              <a:buSzPct val="99000"/>
              <a:buFont typeface="Wingdings 3" pitchFamily="18" charset="2"/>
              <a:buChar char=""/>
              <a:tabLst>
                <a:tab pos="1808163" algn="l"/>
              </a:tabLst>
              <a:defRPr sz="2000">
                <a:solidFill>
                  <a:schemeClr val="tx1"/>
                </a:solidFill>
                <a:latin typeface="+mn-lt"/>
              </a:defRPr>
            </a:lvl9pPr>
          </a:lstStyle>
          <a:p>
            <a:pPr marL="342900" marR="0" lvl="0" indent="-342900" algn="l" defTabSz="914400" rtl="0" eaLnBrk="0" fontAlgn="base" latinLnBrk="0" hangingPunct="0">
              <a:lnSpc>
                <a:spcPct val="100000"/>
              </a:lnSpc>
              <a:spcBef>
                <a:spcPct val="0"/>
              </a:spcBef>
              <a:spcAft>
                <a:spcPts val="120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Jede Lernumgebung ist einem aktuellen gesellschaftlichen Thema gewidmet, das für Jugendliche bedeutsam ist.</a:t>
            </a:r>
            <a:endParaRPr kumimoji="0" lang="de-DE" sz="1800" b="1" i="0" u="none" strike="noStrike" kern="1200" cap="none" spc="0" normalizeH="0" baseline="0" noProof="0" dirty="0">
              <a:ln>
                <a:noFill/>
              </a:ln>
              <a:solidFill>
                <a:srgbClr val="FF0000"/>
              </a:solidFill>
              <a:effectLst/>
              <a:uLnTx/>
              <a:uFillTx/>
              <a:latin typeface="Arial"/>
            </a:endParaRPr>
          </a:p>
          <a:p>
            <a:pPr marL="342900" marR="0" lvl="0" indent="-34290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a:ln>
                  <a:noFill/>
                </a:ln>
                <a:solidFill>
                  <a:prstClr val="black"/>
                </a:solidFill>
                <a:effectLst/>
                <a:uLnTx/>
                <a:uFillTx/>
                <a:latin typeface="Arial"/>
                <a:ea typeface="+mn-ea"/>
                <a:cs typeface="+mn-cs"/>
              </a:rPr>
              <a:t>Beispiele von Themen:</a:t>
            </a:r>
            <a:endParaRPr kumimoji="0" lang="de-CH" sz="2400" b="0" i="0" u="none" strike="noStrike" kern="1200" cap="none" spc="0" normalizeH="0" baseline="0" noProof="0" dirty="0">
              <a:ln>
                <a:noFill/>
              </a:ln>
              <a:solidFill>
                <a:prstClr val="black"/>
              </a:solidFill>
              <a:effectLst/>
              <a:uLnTx/>
              <a:uFillTx/>
              <a:latin typeface="Arial"/>
              <a:ea typeface="+mn-ea"/>
              <a:cs typeface="+mn-cs"/>
            </a:endParaRPr>
          </a:p>
          <a:p>
            <a:pPr marL="742950" marR="0" lvl="1" indent="-28575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a:ln>
                  <a:noFill/>
                </a:ln>
                <a:solidFill>
                  <a:srgbClr val="C00000"/>
                </a:solidFill>
                <a:effectLst/>
                <a:uLnTx/>
                <a:uFillTx/>
                <a:latin typeface="Arial"/>
                <a:ea typeface="+mn-ea"/>
                <a:cs typeface="Arial" charset="0"/>
              </a:rPr>
              <a:t>Verschwörungstheorien</a:t>
            </a:r>
            <a:r>
              <a:rPr kumimoji="0" lang="de-DE" sz="2400" b="0" i="0" u="none" strike="noStrike" kern="1200" cap="none" spc="0" normalizeH="0" baseline="0" noProof="0" dirty="0">
                <a:ln>
                  <a:noFill/>
                </a:ln>
                <a:solidFill>
                  <a:prstClr val="black"/>
                </a:solidFill>
                <a:effectLst/>
                <a:uLnTx/>
                <a:uFillTx/>
                <a:latin typeface="Arial"/>
                <a:ea typeface="+mn-ea"/>
                <a:cs typeface="Arial" charset="0"/>
              </a:rPr>
              <a:t> – wer steht dahinter, wie verbreiten sie sich?</a:t>
            </a:r>
            <a:endParaRPr kumimoji="0" lang="de-CH" sz="2400" b="0" i="0" u="none" strike="noStrike" kern="1200" cap="none" spc="0" normalizeH="0" baseline="0" noProof="0" dirty="0">
              <a:ln>
                <a:noFill/>
              </a:ln>
              <a:solidFill>
                <a:prstClr val="black"/>
              </a:solidFill>
              <a:effectLst/>
              <a:uLnTx/>
              <a:uFillTx/>
              <a:latin typeface="Arial"/>
              <a:ea typeface="+mn-ea"/>
              <a:cs typeface="Arial" charset="0"/>
            </a:endParaRPr>
          </a:p>
          <a:p>
            <a:pPr marL="742950" marR="0" lvl="1" indent="-28575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a:ln>
                  <a:noFill/>
                </a:ln>
                <a:solidFill>
                  <a:srgbClr val="00B050"/>
                </a:solidFill>
                <a:effectLst/>
                <a:uLnTx/>
                <a:uFillTx/>
                <a:latin typeface="Arial"/>
                <a:ea typeface="+mn-ea"/>
                <a:cs typeface="Arial" charset="0"/>
              </a:rPr>
              <a:t>Social Media </a:t>
            </a:r>
            <a:r>
              <a:rPr kumimoji="0" lang="de-DE" sz="2400" b="0" i="0" u="none" strike="noStrike" kern="1200" cap="none" spc="0" normalizeH="0" baseline="0" noProof="0" dirty="0">
                <a:ln>
                  <a:noFill/>
                </a:ln>
                <a:solidFill>
                  <a:prstClr val="black"/>
                </a:solidFill>
                <a:effectLst/>
                <a:uLnTx/>
                <a:uFillTx/>
                <a:latin typeface="Arial"/>
                <a:ea typeface="+mn-ea"/>
                <a:cs typeface="Arial" charset="0"/>
              </a:rPr>
              <a:t>– digitales Sprachrohr für Jugendliche</a:t>
            </a:r>
            <a:r>
              <a:rPr kumimoji="0" lang="de-DE" sz="2400" b="0" i="0" u="none" strike="noStrike" kern="1200" cap="none" spc="0" normalizeH="0" baseline="0" noProof="0" dirty="0" smtClean="0">
                <a:ln>
                  <a:noFill/>
                </a:ln>
                <a:solidFill>
                  <a:prstClr val="black"/>
                </a:solidFill>
                <a:effectLst/>
                <a:uLnTx/>
                <a:uFillTx/>
                <a:latin typeface="Arial"/>
                <a:ea typeface="+mn-ea"/>
                <a:cs typeface="Arial" charset="0"/>
              </a:rPr>
              <a:t>?</a:t>
            </a:r>
          </a:p>
          <a:p>
            <a:pPr marL="742950" marR="0" lvl="1" indent="-28575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lang="de-DE" sz="2400" dirty="0" smtClean="0">
                <a:solidFill>
                  <a:prstClr val="black"/>
                </a:solidFill>
                <a:latin typeface="Arial"/>
              </a:rPr>
              <a:t>Klimawandel – Wie berichten  </a:t>
            </a:r>
            <a:endParaRPr kumimoji="0" lang="de-CH" sz="2400" b="0" i="0" u="none" strike="noStrike" kern="1200" cap="none" spc="0" normalizeH="0" baseline="0" noProof="0" dirty="0">
              <a:ln>
                <a:noFill/>
              </a:ln>
              <a:solidFill>
                <a:prstClr val="black"/>
              </a:solidFill>
              <a:effectLst/>
              <a:uLnTx/>
              <a:uFillTx/>
              <a:latin typeface="Arial"/>
              <a:ea typeface="+mn-ea"/>
              <a:cs typeface="Arial" charset="0"/>
            </a:endParaRPr>
          </a:p>
          <a:p>
            <a:pPr marL="742950" marR="0" lvl="1" indent="-28575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a:ln>
                  <a:noFill/>
                </a:ln>
                <a:solidFill>
                  <a:srgbClr val="0000FF"/>
                </a:solidFill>
                <a:effectLst/>
                <a:uLnTx/>
                <a:uFillTx/>
                <a:latin typeface="Arial"/>
                <a:ea typeface="+mn-ea"/>
                <a:cs typeface="Arial" charset="0"/>
              </a:rPr>
              <a:t>Gute Reportagen und Interviews </a:t>
            </a:r>
            <a:r>
              <a:rPr kumimoji="0" lang="de-DE" sz="2400" b="0" i="0" u="none" strike="noStrike" kern="1200" cap="none" spc="0" normalizeH="0" baseline="0" noProof="0" dirty="0">
                <a:ln>
                  <a:noFill/>
                </a:ln>
                <a:solidFill>
                  <a:prstClr val="black"/>
                </a:solidFill>
                <a:effectLst/>
                <a:uLnTx/>
                <a:uFillTx/>
                <a:latin typeface="Arial"/>
                <a:ea typeface="+mn-ea"/>
                <a:cs typeface="Arial" charset="0"/>
              </a:rPr>
              <a:t>– wie JournalistInnen arbeiten</a:t>
            </a:r>
            <a:endParaRPr kumimoji="0" lang="de-CH" sz="2400" b="0" i="0" u="none" strike="noStrike" kern="1200" cap="none" spc="0" normalizeH="0" baseline="0" noProof="0" dirty="0">
              <a:ln>
                <a:noFill/>
              </a:ln>
              <a:solidFill>
                <a:prstClr val="black"/>
              </a:solidFill>
              <a:effectLst/>
              <a:uLnTx/>
              <a:uFillTx/>
              <a:latin typeface="Arial"/>
              <a:ea typeface="+mn-ea"/>
              <a:cs typeface="Arial" charset="0"/>
            </a:endParaRPr>
          </a:p>
          <a:p>
            <a:pPr marL="742950" marR="0" lvl="1" indent="-28575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a:ln>
                  <a:noFill/>
                </a:ln>
                <a:solidFill>
                  <a:srgbClr val="FF0000"/>
                </a:solidFill>
                <a:effectLst/>
                <a:uLnTx/>
                <a:uFillTx/>
                <a:latin typeface="Arial"/>
                <a:ea typeface="+mn-ea"/>
                <a:cs typeface="Arial" charset="0"/>
              </a:rPr>
              <a:t>Influencer</a:t>
            </a:r>
            <a:r>
              <a:rPr kumimoji="0" lang="de-DE" sz="2400" b="0" i="0" u="none" strike="noStrike" kern="1200" cap="none" spc="0" normalizeH="0" baseline="0" noProof="0" dirty="0">
                <a:ln>
                  <a:noFill/>
                </a:ln>
                <a:solidFill>
                  <a:prstClr val="black"/>
                </a:solidFill>
                <a:effectLst/>
                <a:uLnTx/>
                <a:uFillTx/>
                <a:latin typeface="Arial"/>
                <a:ea typeface="+mn-ea"/>
                <a:cs typeface="Arial" charset="0"/>
              </a:rPr>
              <a:t> – wie arbeiten </a:t>
            </a:r>
            <a:r>
              <a:rPr kumimoji="0" lang="de-DE" sz="2400" b="0" i="0" u="none" strike="noStrike" kern="1200" cap="none" spc="0" normalizeH="0" baseline="0" noProof="0" dirty="0" err="1">
                <a:ln>
                  <a:noFill/>
                </a:ln>
                <a:solidFill>
                  <a:prstClr val="black"/>
                </a:solidFill>
                <a:effectLst/>
                <a:uLnTx/>
                <a:uFillTx/>
                <a:latin typeface="Arial"/>
                <a:ea typeface="+mn-ea"/>
                <a:cs typeface="Arial" charset="0"/>
              </a:rPr>
              <a:t>Rezo</a:t>
            </a:r>
            <a:r>
              <a:rPr kumimoji="0" lang="de-DE" sz="2400" b="0" i="0" u="none" strike="noStrike" kern="1200" cap="none" spc="0" normalizeH="0" baseline="0" noProof="0" dirty="0">
                <a:ln>
                  <a:noFill/>
                </a:ln>
                <a:solidFill>
                  <a:prstClr val="black"/>
                </a:solidFill>
                <a:effectLst/>
                <a:uLnTx/>
                <a:uFillTx/>
                <a:latin typeface="Arial"/>
                <a:ea typeface="+mn-ea"/>
                <a:cs typeface="Arial" charset="0"/>
              </a:rPr>
              <a:t> und Co?</a:t>
            </a:r>
          </a:p>
          <a:p>
            <a:pPr marL="742950" marR="0" lvl="1" indent="-285750" algn="l" defTabSz="914400" rtl="0" eaLnBrk="0" fontAlgn="base" latinLnBrk="0" hangingPunct="0">
              <a:lnSpc>
                <a:spcPct val="100000"/>
              </a:lnSpc>
              <a:spcBef>
                <a:spcPts val="600"/>
              </a:spcBef>
              <a:spcAft>
                <a:spcPts val="0"/>
              </a:spcAft>
              <a:buClr>
                <a:srgbClr val="007FC4"/>
              </a:buClr>
              <a:buSzPct val="99000"/>
              <a:buFont typeface="Wingdings 3" pitchFamily="18" charset="2"/>
              <a:buChar char="}"/>
              <a:tabLst>
                <a:tab pos="1808163" algn="l"/>
              </a:tabLst>
              <a:defRPr/>
            </a:pPr>
            <a:r>
              <a:rPr kumimoji="0" lang="de-DE" sz="2400" b="0" i="0" u="none" strike="noStrike" kern="1200" cap="none" spc="0" normalizeH="0" baseline="0" noProof="0" dirty="0" err="1" smtClean="0">
                <a:ln>
                  <a:noFill/>
                </a:ln>
                <a:solidFill>
                  <a:srgbClr val="660066"/>
                </a:solidFill>
                <a:effectLst/>
                <a:uLnTx/>
                <a:uFillTx/>
                <a:latin typeface="Arial"/>
                <a:ea typeface="+mn-ea"/>
                <a:cs typeface="Arial" charset="0"/>
              </a:rPr>
              <a:t>Coronakrise</a:t>
            </a:r>
            <a:r>
              <a:rPr kumimoji="0" lang="de-DE" sz="2400" b="0" i="0" u="none" strike="noStrike" kern="1200" cap="none" spc="0" normalizeH="0" baseline="0" noProof="0" dirty="0" smtClean="0">
                <a:ln>
                  <a:noFill/>
                </a:ln>
                <a:solidFill>
                  <a:srgbClr val="660066"/>
                </a:solidFill>
                <a:effectLst/>
                <a:uLnTx/>
                <a:uFillTx/>
                <a:latin typeface="Arial"/>
                <a:ea typeface="+mn-ea"/>
                <a:cs typeface="Arial" charset="0"/>
              </a:rPr>
              <a:t>: Impfen oder nicht</a:t>
            </a:r>
            <a:r>
              <a:rPr kumimoji="0" lang="de-DE" sz="2400" b="0" i="0" u="none" strike="noStrike" kern="1200" cap="none" spc="0" normalizeH="0" baseline="0" noProof="0" dirty="0" smtClean="0">
                <a:ln>
                  <a:noFill/>
                </a:ln>
                <a:solidFill>
                  <a:prstClr val="black"/>
                </a:solidFill>
                <a:effectLst/>
                <a:uLnTx/>
                <a:uFillTx/>
                <a:latin typeface="Arial"/>
                <a:ea typeface="+mn-ea"/>
                <a:cs typeface="Arial" charset="0"/>
              </a:rPr>
              <a:t>? Sollen </a:t>
            </a:r>
            <a:r>
              <a:rPr kumimoji="0" lang="de-DE" sz="2400" b="0" i="0" u="none" strike="noStrike" kern="1200" cap="none" spc="0" normalizeH="0" baseline="0" noProof="0" dirty="0" err="1" smtClean="0">
                <a:ln>
                  <a:noFill/>
                </a:ln>
                <a:solidFill>
                  <a:prstClr val="black"/>
                </a:solidFill>
                <a:effectLst/>
                <a:uLnTx/>
                <a:uFillTx/>
                <a:latin typeface="Arial"/>
                <a:ea typeface="+mn-ea"/>
                <a:cs typeface="Arial" charset="0"/>
              </a:rPr>
              <a:t>Fussballer</a:t>
            </a:r>
            <a:r>
              <a:rPr kumimoji="0" lang="de-DE" sz="2400" b="0" i="0" u="none" strike="noStrike" kern="1200" cap="none" spc="0" normalizeH="0" baseline="0" noProof="0" dirty="0" smtClean="0">
                <a:ln>
                  <a:noFill/>
                </a:ln>
                <a:solidFill>
                  <a:prstClr val="black"/>
                </a:solidFill>
                <a:effectLst/>
                <a:uLnTx/>
                <a:uFillTx/>
                <a:latin typeface="Arial"/>
                <a:ea typeface="+mn-ea"/>
                <a:cs typeface="Arial" charset="0"/>
              </a:rPr>
              <a:t> Vorbilder sein</a:t>
            </a:r>
            <a:r>
              <a:rPr lang="de-DE" sz="2400" dirty="0" smtClean="0">
                <a:solidFill>
                  <a:prstClr val="black"/>
                </a:solidFill>
                <a:latin typeface="Arial"/>
              </a:rPr>
              <a:t>?</a:t>
            </a:r>
            <a:endParaRPr kumimoji="0" lang="de-DE" sz="2400" i="0" u="none" strike="noStrike" kern="1200" cap="none" spc="0" normalizeH="0" baseline="0" noProof="0" dirty="0">
              <a:ln>
                <a:noFill/>
              </a:ln>
              <a:solidFill>
                <a:srgbClr val="FF0000"/>
              </a:solidFill>
              <a:effectLst/>
              <a:uLnTx/>
              <a:uFillTx/>
              <a:latin typeface="Arial"/>
            </a:endParaRPr>
          </a:p>
          <a:p>
            <a:pPr marL="0" marR="0" lvl="0" indent="0" algn="l" defTabSz="914400" rtl="0" eaLnBrk="0" fontAlgn="base" latinLnBrk="0" hangingPunct="0">
              <a:lnSpc>
                <a:spcPct val="100000"/>
              </a:lnSpc>
              <a:spcBef>
                <a:spcPct val="0"/>
              </a:spcBef>
              <a:spcAft>
                <a:spcPts val="1200"/>
              </a:spcAft>
              <a:buClr>
                <a:srgbClr val="007FC4"/>
              </a:buClr>
              <a:buSzPct val="99000"/>
              <a:buFont typeface="Wingdings 3" pitchFamily="18" charset="2"/>
              <a:buNone/>
              <a:tabLst>
                <a:tab pos="1808163" algn="l"/>
              </a:tabLst>
              <a:defRPr/>
            </a:pPr>
            <a:endParaRPr kumimoji="0" lang="de-DE" sz="2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image1.png">
            <a:extLst>
              <a:ext uri="{FF2B5EF4-FFF2-40B4-BE49-F238E27FC236}">
                <a16:creationId xmlns="" xmlns:a16="http://schemas.microsoft.com/office/drawing/2014/main" id="{A964FB8D-CDE4-4CDE-A943-2888C5A6268E}"/>
              </a:ext>
            </a:extLst>
          </p:cNvPr>
          <p:cNvPicPr/>
          <p:nvPr/>
        </p:nvPicPr>
        <p:blipFill>
          <a:blip r:embed="rId3" cstate="print"/>
          <a:stretch>
            <a:fillRect/>
          </a:stretch>
        </p:blipFill>
        <p:spPr>
          <a:xfrm>
            <a:off x="6734368" y="188640"/>
            <a:ext cx="2230120" cy="337820"/>
          </a:xfrm>
          <a:prstGeom prst="rect">
            <a:avLst/>
          </a:prstGeom>
        </p:spPr>
      </p:pic>
      <p:sp>
        <p:nvSpPr>
          <p:cNvPr id="9" name="Titel 15">
            <a:extLst>
              <a:ext uri="{FF2B5EF4-FFF2-40B4-BE49-F238E27FC236}">
                <a16:creationId xmlns="" xmlns:a16="http://schemas.microsoft.com/office/drawing/2014/main" id="{C4AF362B-1B74-422A-A0F8-42B70DFAF1F2}"/>
              </a:ext>
            </a:extLst>
          </p:cNvPr>
          <p:cNvSpPr>
            <a:spLocks noGrp="1"/>
          </p:cNvSpPr>
          <p:nvPr>
            <p:ph type="title"/>
          </p:nvPr>
        </p:nvSpPr>
        <p:spPr>
          <a:xfrm>
            <a:off x="382557" y="195697"/>
            <a:ext cx="8426450" cy="721259"/>
          </a:xfrm>
        </p:spPr>
        <p:txBody>
          <a:bodyPr lIns="72000" anchor="t"/>
          <a:lstStyle/>
          <a:p>
            <a:pPr>
              <a:lnSpc>
                <a:spcPts val="2900"/>
              </a:lnSpc>
              <a:tabLst>
                <a:tab pos="538163" algn="l"/>
              </a:tabLst>
            </a:pPr>
            <a:r>
              <a:rPr lang="de-CH" sz="2400" kern="1200" noProof="0" dirty="0" smtClean="0">
                <a:solidFill>
                  <a:srgbClr val="0066FF"/>
                </a:solidFill>
                <a:latin typeface="+mn-lt"/>
                <a:ea typeface="+mn-ea"/>
                <a:cs typeface="Arial" charset="0"/>
              </a:rPr>
              <a:t>Unterrichtsmaterialien:</a:t>
            </a:r>
            <a:br>
              <a:rPr lang="de-CH" sz="2400" kern="1200" noProof="0" dirty="0" smtClean="0">
                <a:solidFill>
                  <a:srgbClr val="0066FF"/>
                </a:solidFill>
                <a:latin typeface="+mn-lt"/>
                <a:ea typeface="+mn-ea"/>
                <a:cs typeface="Arial" charset="0"/>
              </a:rPr>
            </a:br>
            <a:r>
              <a:rPr lang="de-CH" sz="2400" kern="1200" noProof="0" dirty="0" smtClean="0">
                <a:solidFill>
                  <a:srgbClr val="0066FF"/>
                </a:solidFill>
                <a:latin typeface="+mn-lt"/>
                <a:ea typeface="+mn-ea"/>
                <a:cs typeface="Arial" charset="0"/>
              </a:rPr>
              <a:t>Erstellung multimedialer Lernumgebungen</a:t>
            </a:r>
            <a:r>
              <a:rPr lang="de-CH" sz="1600" b="0" dirty="0">
                <a:solidFill>
                  <a:srgbClr val="EE6000"/>
                </a:solidFill>
              </a:rPr>
              <a:t/>
            </a:r>
            <a:br>
              <a:rPr lang="de-CH" sz="1600" b="0" dirty="0">
                <a:solidFill>
                  <a:srgbClr val="EE6000"/>
                </a:solidFill>
              </a:rPr>
            </a:br>
            <a:endParaRPr lang="de-CH" sz="1600" b="0" dirty="0">
              <a:solidFill>
                <a:srgbClr val="EE6000"/>
              </a:solidFill>
            </a:endParaRPr>
          </a:p>
        </p:txBody>
      </p:sp>
    </p:spTree>
    <p:extLst>
      <p:ext uri="{BB962C8B-B14F-4D97-AF65-F5344CB8AC3E}">
        <p14:creationId xmlns:p14="http://schemas.microsoft.com/office/powerpoint/2010/main" val="147831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72_IQES">
  <a:themeElements>
    <a:clrScheme name="IQES">
      <a:dk1>
        <a:sysClr val="windowText" lastClr="000000"/>
      </a:dk1>
      <a:lt1>
        <a:sysClr val="window" lastClr="FFFFFF"/>
      </a:lt1>
      <a:dk2>
        <a:srgbClr val="1F497D"/>
      </a:dk2>
      <a:lt2>
        <a:srgbClr val="EEECE1"/>
      </a:lt2>
      <a:accent1>
        <a:srgbClr val="4F81BD"/>
      </a:accent1>
      <a:accent2>
        <a:srgbClr val="C0504D"/>
      </a:accent2>
      <a:accent3>
        <a:srgbClr val="8EBA1B"/>
      </a:accent3>
      <a:accent4>
        <a:srgbClr val="8064A2"/>
      </a:accent4>
      <a:accent5>
        <a:srgbClr val="4BACC6"/>
      </a:accent5>
      <a:accent6>
        <a:srgbClr val="F79646"/>
      </a:accent6>
      <a:hlink>
        <a:srgbClr val="953734"/>
      </a:hlink>
      <a:folHlink>
        <a:srgbClr val="953734"/>
      </a:folHlink>
    </a:clrScheme>
    <a:fontScheme name="3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Konzepte der QE-CH_11-02-10_def">
  <a:themeElements>
    <a:clrScheme name="">
      <a:dk1>
        <a:srgbClr val="000000"/>
      </a:dk1>
      <a:lt1>
        <a:srgbClr val="FFFFFF"/>
      </a:lt1>
      <a:dk2>
        <a:srgbClr val="FFFFFF"/>
      </a:dk2>
      <a:lt2>
        <a:srgbClr val="000000"/>
      </a:lt2>
      <a:accent1>
        <a:srgbClr val="003958"/>
      </a:accent1>
      <a:accent2>
        <a:srgbClr val="2A618E"/>
      </a:accent2>
      <a:accent3>
        <a:srgbClr val="FFFFFF"/>
      </a:accent3>
      <a:accent4>
        <a:srgbClr val="000000"/>
      </a:accent4>
      <a:accent5>
        <a:srgbClr val="AAAEB4"/>
      </a:accent5>
      <a:accent6>
        <a:srgbClr val="255780"/>
      </a:accent6>
      <a:hlink>
        <a:srgbClr val="000000"/>
      </a:hlink>
      <a:folHlink>
        <a:srgbClr val="000000"/>
      </a:folHlink>
    </a:clrScheme>
    <a:fontScheme name="1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IQES">
  <a:themeElements>
    <a:clrScheme name="IQES">
      <a:dk1>
        <a:sysClr val="windowText" lastClr="000000"/>
      </a:dk1>
      <a:lt1>
        <a:sysClr val="window" lastClr="FFFFFF"/>
      </a:lt1>
      <a:dk2>
        <a:srgbClr val="1F497D"/>
      </a:dk2>
      <a:lt2>
        <a:srgbClr val="EEECE1"/>
      </a:lt2>
      <a:accent1>
        <a:srgbClr val="4F81BD"/>
      </a:accent1>
      <a:accent2>
        <a:srgbClr val="C0504D"/>
      </a:accent2>
      <a:accent3>
        <a:srgbClr val="8EBA1B"/>
      </a:accent3>
      <a:accent4>
        <a:srgbClr val="8064A2"/>
      </a:accent4>
      <a:accent5>
        <a:srgbClr val="4BACC6"/>
      </a:accent5>
      <a:accent6>
        <a:srgbClr val="F79646"/>
      </a:accent6>
      <a:hlink>
        <a:srgbClr val="953734"/>
      </a:hlink>
      <a:folHlink>
        <a:srgbClr val="953734"/>
      </a:folHlink>
    </a:clrScheme>
    <a:fontScheme name="3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Inhaltsverzeichnis">
  <a:themeElements>
    <a:clrScheme name="IQES">
      <a:dk1>
        <a:sysClr val="windowText" lastClr="000000"/>
      </a:dk1>
      <a:lt1>
        <a:sysClr val="window" lastClr="FFFFFF"/>
      </a:lt1>
      <a:dk2>
        <a:srgbClr val="1F497D"/>
      </a:dk2>
      <a:lt2>
        <a:srgbClr val="EEECE1"/>
      </a:lt2>
      <a:accent1>
        <a:srgbClr val="4F81BD"/>
      </a:accent1>
      <a:accent2>
        <a:srgbClr val="C0504D"/>
      </a:accent2>
      <a:accent3>
        <a:srgbClr val="8EBA1B"/>
      </a:accent3>
      <a:accent4>
        <a:srgbClr val="8064A2"/>
      </a:accent4>
      <a:accent5>
        <a:srgbClr val="4BACC6"/>
      </a:accent5>
      <a:accent6>
        <a:srgbClr val="F79646"/>
      </a:accent6>
      <a:hlink>
        <a:srgbClr val="953734"/>
      </a:hlink>
      <a:folHlink>
        <a:srgbClr val="953734"/>
      </a:folHlink>
    </a:clrScheme>
    <a:fontScheme name="3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llblauer Hintergrund">
  <a:themeElements>
    <a:clrScheme name="SE-Module">
      <a:dk1>
        <a:sysClr val="windowText" lastClr="000000"/>
      </a:dk1>
      <a:lt1>
        <a:sysClr val="window" lastClr="FFFFFF"/>
      </a:lt1>
      <a:dk2>
        <a:srgbClr val="1F497D"/>
      </a:dk2>
      <a:lt2>
        <a:srgbClr val="EEECE1"/>
      </a:lt2>
      <a:accent1>
        <a:srgbClr val="007FBD"/>
      </a:accent1>
      <a:accent2>
        <a:srgbClr val="6DAF2B"/>
      </a:accent2>
      <a:accent3>
        <a:srgbClr val="CD4029"/>
      </a:accent3>
      <a:accent4>
        <a:srgbClr val="BD499C"/>
      </a:accent4>
      <a:accent5>
        <a:srgbClr val="3BA7D7"/>
      </a:accent5>
      <a:accent6>
        <a:srgbClr val="F79646"/>
      </a:accent6>
      <a:hlink>
        <a:srgbClr val="0000FF"/>
      </a:hlink>
      <a:folHlink>
        <a:srgbClr val="800080"/>
      </a:folHlink>
    </a:clrScheme>
    <a:fontScheme name="3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schulentwicklung.ch">
  <a:themeElements>
    <a:clrScheme name="">
      <a:dk1>
        <a:srgbClr val="000000"/>
      </a:dk1>
      <a:lt1>
        <a:srgbClr val="FFFFFF"/>
      </a:lt1>
      <a:dk2>
        <a:srgbClr val="FFFFFF"/>
      </a:dk2>
      <a:lt2>
        <a:srgbClr val="000000"/>
      </a:lt2>
      <a:accent1>
        <a:srgbClr val="003958"/>
      </a:accent1>
      <a:accent2>
        <a:srgbClr val="2A618E"/>
      </a:accent2>
      <a:accent3>
        <a:srgbClr val="FFFFFF"/>
      </a:accent3>
      <a:accent4>
        <a:srgbClr val="000000"/>
      </a:accent4>
      <a:accent5>
        <a:srgbClr val="AAAEB4"/>
      </a:accent5>
      <a:accent6>
        <a:srgbClr val="255780"/>
      </a:accent6>
      <a:hlink>
        <a:srgbClr val="000000"/>
      </a:hlink>
      <a:folHlink>
        <a:srgbClr val="000000"/>
      </a:folHlink>
    </a:clrScheme>
    <a:fontScheme name="2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6_IQES">
  <a:themeElements>
    <a:clrScheme name="IQES">
      <a:dk1>
        <a:sysClr val="windowText" lastClr="000000"/>
      </a:dk1>
      <a:lt1>
        <a:sysClr val="window" lastClr="FFFFFF"/>
      </a:lt1>
      <a:dk2>
        <a:srgbClr val="1F497D"/>
      </a:dk2>
      <a:lt2>
        <a:srgbClr val="EEECE1"/>
      </a:lt2>
      <a:accent1>
        <a:srgbClr val="4F81BD"/>
      </a:accent1>
      <a:accent2>
        <a:srgbClr val="C0504D"/>
      </a:accent2>
      <a:accent3>
        <a:srgbClr val="8EBA1B"/>
      </a:accent3>
      <a:accent4>
        <a:srgbClr val="8064A2"/>
      </a:accent4>
      <a:accent5>
        <a:srgbClr val="4BACC6"/>
      </a:accent5>
      <a:accent6>
        <a:srgbClr val="F79646"/>
      </a:accent6>
      <a:hlink>
        <a:srgbClr val="953734"/>
      </a:hlink>
      <a:folHlink>
        <a:srgbClr val="953734"/>
      </a:folHlink>
    </a:clrScheme>
    <a:fontScheme name="3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2_IQES">
  <a:themeElements>
    <a:clrScheme name="IQES">
      <a:dk1>
        <a:sysClr val="windowText" lastClr="000000"/>
      </a:dk1>
      <a:lt1>
        <a:sysClr val="window" lastClr="FFFFFF"/>
      </a:lt1>
      <a:dk2>
        <a:srgbClr val="1F497D"/>
      </a:dk2>
      <a:lt2>
        <a:srgbClr val="EEECE1"/>
      </a:lt2>
      <a:accent1>
        <a:srgbClr val="4F81BD"/>
      </a:accent1>
      <a:accent2>
        <a:srgbClr val="C0504D"/>
      </a:accent2>
      <a:accent3>
        <a:srgbClr val="8EBA1B"/>
      </a:accent3>
      <a:accent4>
        <a:srgbClr val="8064A2"/>
      </a:accent4>
      <a:accent5>
        <a:srgbClr val="4BACC6"/>
      </a:accent5>
      <a:accent6>
        <a:srgbClr val="F79646"/>
      </a:accent6>
      <a:hlink>
        <a:srgbClr val="953734"/>
      </a:hlink>
      <a:folHlink>
        <a:srgbClr val="953734"/>
      </a:folHlink>
    </a:clrScheme>
    <a:fontScheme name="3_Le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5_A schulentwicklung/IQES">
  <a:themeElements>
    <a:clrScheme name="SE-Module">
      <a:dk1>
        <a:sysClr val="windowText" lastClr="000000"/>
      </a:dk1>
      <a:lt1>
        <a:sysClr val="window" lastClr="FFFFFF"/>
      </a:lt1>
      <a:dk2>
        <a:srgbClr val="1F497D"/>
      </a:dk2>
      <a:lt2>
        <a:srgbClr val="EEECE1"/>
      </a:lt2>
      <a:accent1>
        <a:srgbClr val="007FBD"/>
      </a:accent1>
      <a:accent2>
        <a:srgbClr val="6DAF2B"/>
      </a:accent2>
      <a:accent3>
        <a:srgbClr val="CD4029"/>
      </a:accent3>
      <a:accent4>
        <a:srgbClr val="BD499C"/>
      </a:accent4>
      <a:accent5>
        <a:srgbClr val="3BA7D7"/>
      </a:accent5>
      <a:accent6>
        <a:srgbClr val="FFCC00"/>
      </a:accent6>
      <a:hlink>
        <a:srgbClr val="0000FF"/>
      </a:hlink>
      <a:folHlink>
        <a:srgbClr val="800080"/>
      </a:folHlink>
    </a:clrScheme>
    <a:fontScheme name="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8_A schulentwicklung/IQES">
  <a:themeElements>
    <a:clrScheme name="SE-Module">
      <a:dk1>
        <a:sysClr val="windowText" lastClr="000000"/>
      </a:dk1>
      <a:lt1>
        <a:sysClr val="window" lastClr="FFFFFF"/>
      </a:lt1>
      <a:dk2>
        <a:srgbClr val="1F497D"/>
      </a:dk2>
      <a:lt2>
        <a:srgbClr val="EEECE1"/>
      </a:lt2>
      <a:accent1>
        <a:srgbClr val="007FBD"/>
      </a:accent1>
      <a:accent2>
        <a:srgbClr val="6DAF2B"/>
      </a:accent2>
      <a:accent3>
        <a:srgbClr val="CD4029"/>
      </a:accent3>
      <a:accent4>
        <a:srgbClr val="BD499C"/>
      </a:accent4>
      <a:accent5>
        <a:srgbClr val="3BA7D7"/>
      </a:accent5>
      <a:accent6>
        <a:srgbClr val="FFCC00"/>
      </a:accent6>
      <a:hlink>
        <a:srgbClr val="0000FF"/>
      </a:hlink>
      <a:folHlink>
        <a:srgbClr val="800080"/>
      </a:folHlink>
    </a:clrScheme>
    <a:fontScheme name="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5_A schulentwicklung/IQES">
  <a:themeElements>
    <a:clrScheme name="SE-Module">
      <a:dk1>
        <a:sysClr val="windowText" lastClr="000000"/>
      </a:dk1>
      <a:lt1>
        <a:sysClr val="window" lastClr="FFFFFF"/>
      </a:lt1>
      <a:dk2>
        <a:srgbClr val="1F497D"/>
      </a:dk2>
      <a:lt2>
        <a:srgbClr val="EEECE1"/>
      </a:lt2>
      <a:accent1>
        <a:srgbClr val="007FBD"/>
      </a:accent1>
      <a:accent2>
        <a:srgbClr val="6DAF2B"/>
      </a:accent2>
      <a:accent3>
        <a:srgbClr val="CD4029"/>
      </a:accent3>
      <a:accent4>
        <a:srgbClr val="BD499C"/>
      </a:accent4>
      <a:accent5>
        <a:srgbClr val="3BA7D7"/>
      </a:accent5>
      <a:accent6>
        <a:srgbClr val="FFCC00"/>
      </a:accent6>
      <a:hlink>
        <a:srgbClr val="0000FF"/>
      </a:hlink>
      <a:folHlink>
        <a:srgbClr val="800080"/>
      </a:folHlink>
    </a:clrScheme>
    <a:fontScheme name="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e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Le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Le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Le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Le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Le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Le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Le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Le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Le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Le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Le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IQES">
    <a:dk1>
      <a:sysClr val="windowText" lastClr="000000"/>
    </a:dk1>
    <a:lt1>
      <a:sysClr val="window" lastClr="FFFFFF"/>
    </a:lt1>
    <a:dk2>
      <a:srgbClr val="1F497D"/>
    </a:dk2>
    <a:lt2>
      <a:srgbClr val="EEECE1"/>
    </a:lt2>
    <a:accent1>
      <a:srgbClr val="4F81BD"/>
    </a:accent1>
    <a:accent2>
      <a:srgbClr val="C0504D"/>
    </a:accent2>
    <a:accent3>
      <a:srgbClr val="8EBA1B"/>
    </a:accent3>
    <a:accent4>
      <a:srgbClr val="8064A2"/>
    </a:accent4>
    <a:accent5>
      <a:srgbClr val="4BACC6"/>
    </a:accent5>
    <a:accent6>
      <a:srgbClr val="F79646"/>
    </a:accent6>
    <a:hlink>
      <a:srgbClr val="953734"/>
    </a:hlink>
    <a:folHlink>
      <a:srgbClr val="953734"/>
    </a:folHlink>
  </a:clrScheme>
</a:themeOverride>
</file>

<file path=ppt/theme/themeOverride2.xml><?xml version="1.0" encoding="utf-8"?>
<a:themeOverride xmlns:a="http://schemas.openxmlformats.org/drawingml/2006/main">
  <a:clrScheme name="SE-Module">
    <a:dk1>
      <a:sysClr val="windowText" lastClr="000000"/>
    </a:dk1>
    <a:lt1>
      <a:sysClr val="window" lastClr="FFFFFF"/>
    </a:lt1>
    <a:dk2>
      <a:srgbClr val="1F497D"/>
    </a:dk2>
    <a:lt2>
      <a:srgbClr val="EEECE1"/>
    </a:lt2>
    <a:accent1>
      <a:srgbClr val="007FBD"/>
    </a:accent1>
    <a:accent2>
      <a:srgbClr val="6DAF2B"/>
    </a:accent2>
    <a:accent3>
      <a:srgbClr val="CD4029"/>
    </a:accent3>
    <a:accent4>
      <a:srgbClr val="BD499C"/>
    </a:accent4>
    <a:accent5>
      <a:srgbClr val="3BA7D7"/>
    </a:accent5>
    <a:accent6>
      <a:srgbClr val="FFCC00"/>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878</Words>
  <Application>Microsoft Office PowerPoint</Application>
  <PresentationFormat>Bildschirmpräsentation (4:3)</PresentationFormat>
  <Paragraphs>132</Paragraphs>
  <Slides>13</Slides>
  <Notes>11</Notes>
  <HiddenSlides>0</HiddenSlides>
  <MMClips>0</MMClips>
  <ScaleCrop>false</ScaleCrop>
  <HeadingPairs>
    <vt:vector size="6" baseType="variant">
      <vt:variant>
        <vt:lpstr>Verwendete Schriftarten</vt:lpstr>
      </vt:variant>
      <vt:variant>
        <vt:i4>9</vt:i4>
      </vt:variant>
      <vt:variant>
        <vt:lpstr>Design</vt:lpstr>
      </vt:variant>
      <vt:variant>
        <vt:i4>11</vt:i4>
      </vt:variant>
      <vt:variant>
        <vt:lpstr>Folientitel</vt:lpstr>
      </vt:variant>
      <vt:variant>
        <vt:i4>13</vt:i4>
      </vt:variant>
    </vt:vector>
  </HeadingPairs>
  <TitlesOfParts>
    <vt:vector size="33" baseType="lpstr">
      <vt:lpstr>MS PGothic</vt:lpstr>
      <vt:lpstr>MS PGothic</vt:lpstr>
      <vt:lpstr>Arial</vt:lpstr>
      <vt:lpstr>Bahnschrift</vt:lpstr>
      <vt:lpstr>Calibri</vt:lpstr>
      <vt:lpstr>Source Sans Pro</vt:lpstr>
      <vt:lpstr>Times New Roman</vt:lpstr>
      <vt:lpstr>Wingdings</vt:lpstr>
      <vt:lpstr>Wingdings 3</vt:lpstr>
      <vt:lpstr>72_IQES</vt:lpstr>
      <vt:lpstr>9_Inhaltsverzeichnis</vt:lpstr>
      <vt:lpstr>Hellblauer Hintergrund</vt:lpstr>
      <vt:lpstr>4_schulentwicklung.ch</vt:lpstr>
      <vt:lpstr>96_IQES</vt:lpstr>
      <vt:lpstr>122_IQES</vt:lpstr>
      <vt:lpstr>95_A schulentwicklung/IQES</vt:lpstr>
      <vt:lpstr>118_A schulentwicklung/IQES</vt:lpstr>
      <vt:lpstr>15_A schulentwicklung/IQES</vt:lpstr>
      <vt:lpstr>2_Konzepte der QE-CH_11-02-10_def</vt:lpstr>
      <vt:lpstr>7_IQES</vt:lpstr>
      <vt:lpstr>PowerPoint-Präsentation</vt:lpstr>
      <vt:lpstr>Projekt CHECK NEWS</vt:lpstr>
      <vt:lpstr>fög   </vt:lpstr>
      <vt:lpstr>IQES online</vt:lpstr>
      <vt:lpstr>Warum das Projekt?  1. Beobachtung: Anstieg der „News-Deprivierten“ </vt:lpstr>
      <vt:lpstr>2. Digitaler Strukturwandel und Desinformation</vt:lpstr>
      <vt:lpstr>Medienkompetenz fördern  </vt:lpstr>
      <vt:lpstr>Publizistische Medienkompetenz fördern Handlungsfelder der Medienbildung (media literacy)</vt:lpstr>
      <vt:lpstr>Unterrichtsmaterialien: Erstellung multimedialer Lernumgebungen </vt:lpstr>
      <vt:lpstr> Schritt 1: Darstellung von Mediendebatten </vt:lpstr>
      <vt:lpstr>Schritt 2: Aktuelle Skripten zu Medienthemen</vt:lpstr>
      <vt:lpstr>PowerPoint-Präsentation</vt:lpstr>
      <vt:lpstr>PowerPoint-Präsentation</vt:lpstr>
    </vt:vector>
  </TitlesOfParts>
  <Company>Praxis Feldenkrais Winterthur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Gerold Brägger</dc:creator>
  <cp:lastModifiedBy>Jens Lucht</cp:lastModifiedBy>
  <cp:revision>4169</cp:revision>
  <cp:lastPrinted>2021-06-22T06:12:34Z</cp:lastPrinted>
  <dcterms:created xsi:type="dcterms:W3CDTF">2005-06-06T16:07:15Z</dcterms:created>
  <dcterms:modified xsi:type="dcterms:W3CDTF">2021-09-20T12:11:14Z</dcterms:modified>
</cp:coreProperties>
</file>