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673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604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282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675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523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216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26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630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1782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0273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832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1EF9E-59ED-4C4B-AEF0-D719E3943570}" type="datetimeFigureOut">
              <a:rPr lang="de-CH" smtClean="0"/>
              <a:t>19.05.2022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4021E-966E-4A3D-8186-9781EA2CB0CD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396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latin typeface="Arial" panose="020B0604020202020204" pitchFamily="34" charset="0"/>
                <a:cs typeface="Arial" panose="020B0604020202020204" pitchFamily="34" charset="0"/>
              </a:rPr>
              <a:t>World Nature Forum | 17.05.2022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-206319" y="751652"/>
            <a:ext cx="12877772" cy="560469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332" y="530616"/>
            <a:ext cx="11235334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fr-CH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Projeckte</a:t>
            </a:r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Literargymnasium</a:t>
            </a:r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Rämibühl</a:t>
            </a:r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 »</a:t>
            </a: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Kerstin Peter, </a:t>
            </a:r>
            <a:r>
              <a:rPr lang="fr-CH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Literargymnasium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Rämibühl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« Aktivitäten im Rahmen und im Sinne der UNESCO-Agenda 2030 am BZR »</a:t>
            </a:r>
          </a:p>
          <a:p>
            <a:r>
              <a:rPr lang="de-CH" sz="1200" i="1" dirty="0">
                <a:latin typeface="Arial" panose="020B0604020202020204" pitchFamily="34" charset="0"/>
                <a:cs typeface="Arial" panose="020B0604020202020204" pitchFamily="34" charset="0"/>
              </a:rPr>
              <a:t>	Stephanie Klester, Berufs- und Weiterbildungszentrum Rorschach-Rheintal</a:t>
            </a:r>
          </a:p>
          <a:p>
            <a:endParaRPr lang="fr-CH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Sensibiliser au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développement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durable. Bâtiments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jeux »</a:t>
            </a:r>
          </a:p>
          <a:p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	Thomas </a:t>
            </a:r>
            <a:r>
              <a:rPr lang="fr-FR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Maechler</a:t>
            </a:r>
            <a:r>
              <a:rPr lang="fr-F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Ecole Rudolf 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Steiner </a:t>
            </a:r>
            <a:r>
              <a:rPr lang="fr-F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Genève</a:t>
            </a:r>
          </a:p>
          <a:p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 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Projekte der Kantonsschule Zürcher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Oberland »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Daria Vogel </a:t>
            </a:r>
            <a:r>
              <a:rPr lang="fr-CH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Salma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Jarkovich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Kantonsschule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Zürcher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Oberland </a:t>
            </a:r>
            <a:endParaRPr lang="fr-CH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Liceo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cantonale di Mendrisio »</a:t>
            </a: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Federico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Imbesi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Liceo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cantonale di Mendrisio</a:t>
            </a:r>
          </a:p>
          <a:p>
            <a:endParaRPr lang="fr-CH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Senegal-Projekt 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von UNOS CON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OTROS. Gruppe 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Nachhaltige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Entwicklung. Ausstellung 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«20 Jahre Schweiz in der UNO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»»</a:t>
            </a:r>
          </a:p>
          <a:p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Viktor Fröhlicher, </a:t>
            </a:r>
            <a:r>
              <a:rPr lang="de-CH" sz="1200" i="1" dirty="0">
                <a:latin typeface="Arial" panose="020B0604020202020204" pitchFamily="34" charset="0"/>
                <a:cs typeface="Arial" panose="020B0604020202020204" pitchFamily="34" charset="0"/>
              </a:rPr>
              <a:t>Matthias </a:t>
            </a:r>
            <a:r>
              <a:rPr lang="de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Kocher, </a:t>
            </a:r>
            <a:r>
              <a:rPr lang="de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EllenSchneider</a:t>
            </a:r>
            <a:r>
              <a:rPr lang="de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Jasmin </a:t>
            </a:r>
            <a:r>
              <a:rPr lang="de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Raclé</a:t>
            </a:r>
            <a:r>
              <a:rPr lang="de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Kantonsschule Solothurn</a:t>
            </a:r>
          </a:p>
          <a:p>
            <a:endParaRPr lang="fr-CH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 Sport e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educazione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allo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sviluppo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sostenbile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»</a:t>
            </a: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Davide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Melena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Scuola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professionale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sportivi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d’élite SPSE</a:t>
            </a:r>
          </a:p>
          <a:p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Eduki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competition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economics and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fr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+ </a:t>
            </a:r>
            <a:r>
              <a:rPr lang="fr-CH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video</a:t>
            </a:r>
            <a:endParaRPr lang="fr-CH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Inske</a:t>
            </a:r>
            <a:r>
              <a:rPr lang="de-CH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CH" sz="12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Kuperus</a:t>
            </a:r>
            <a:r>
              <a:rPr lang="de-CH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Gymnasium &amp; Internat Kloster </a:t>
            </a:r>
            <a:r>
              <a:rPr lang="de-CH" sz="12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Disentis</a:t>
            </a:r>
            <a:endParaRPr lang="de-CH" sz="12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CH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 «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UNESCO-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Gruppe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Kanti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Wohlen</a:t>
            </a:r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 » </a:t>
            </a:r>
            <a:endParaRPr lang="fr-CH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sz="1200" i="1" dirty="0">
                <a:latin typeface="Arial" panose="020B0604020202020204" pitchFamily="34" charset="0"/>
                <a:cs typeface="Arial" panose="020B0604020202020204" pitchFamily="34" charset="0"/>
              </a:rPr>
              <a:t>Romina Balmer und Leonie </a:t>
            </a:r>
            <a:r>
              <a:rPr lang="de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Britschgi</a:t>
            </a:r>
            <a:r>
              <a:rPr lang="de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Kantonsschule Wohlen</a:t>
            </a:r>
          </a:p>
          <a:p>
            <a:endParaRPr lang="en-US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dirty="0"/>
              <a:t> </a:t>
            </a:r>
            <a:r>
              <a:rPr lang="de-CH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UNESCO-Team </a:t>
            </a:r>
            <a:r>
              <a:rPr lang="de-CH" sz="1200" b="1" dirty="0">
                <a:latin typeface="Arial" panose="020B0604020202020204" pitchFamily="34" charset="0"/>
                <a:cs typeface="Arial" panose="020B0604020202020204" pitchFamily="34" charset="0"/>
              </a:rPr>
              <a:t>des Gymnasium </a:t>
            </a:r>
            <a:r>
              <a:rPr lang="de-CH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Thun »</a:t>
            </a:r>
          </a:p>
          <a:p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Lynn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Heunert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Sophia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Jungen</a:t>
            </a:r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Jael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Krähenbühl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Imelda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Oeler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Paulina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Reber, Niklaus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Schefer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Mirjam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Stähli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Gymnasium FMS Thun</a:t>
            </a:r>
          </a:p>
          <a:p>
            <a:endParaRPr lang="fr-CH" sz="1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 SCHPINNSCH?» –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zur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Sensibilisierung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psychische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Erkrankungen</a:t>
            </a:r>
            <a:r>
              <a:rPr lang="fr-CH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fr-CH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Isabelle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Badura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Kantonsschule</a:t>
            </a:r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Wil 	</a:t>
            </a:r>
            <a:endParaRPr lang="de-CH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r-CH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r-CH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CH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725" y="0"/>
            <a:ext cx="10986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Die Schulen stellen ihre Projekte, Initiativen oder Erfahrungen vor.</a:t>
            </a:r>
            <a:endParaRPr lang="fr-CH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b="1" dirty="0" err="1">
                <a:latin typeface="Arial" panose="020B0604020202020204" pitchFamily="34" charset="0"/>
                <a:cs typeface="Arial" panose="020B0604020202020204" pitchFamily="34" charset="0"/>
              </a:rPr>
              <a:t>Austausch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CH" b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b="1" dirty="0" err="1">
                <a:latin typeface="Arial" panose="020B0604020202020204" pitchFamily="34" charset="0"/>
                <a:cs typeface="Arial" panose="020B0604020202020204" pitchFamily="34" charset="0"/>
              </a:rPr>
              <a:t>Diskussionsrunde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2697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Beltrami Anna Lisa EDA BTS</dc:creator>
  <cp:lastModifiedBy>Beltrami Anna Lisa EDA BTS</cp:lastModifiedBy>
  <cp:revision>1</cp:revision>
  <dcterms:created xsi:type="dcterms:W3CDTF">2022-05-19T11:46:38Z</dcterms:created>
  <dcterms:modified xsi:type="dcterms:W3CDTF">2022-05-19T11:47:09Z</dcterms:modified>
</cp:coreProperties>
</file>